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58" r:id="rId4"/>
    <p:sldId id="259" r:id="rId5"/>
    <p:sldId id="267" r:id="rId6"/>
    <p:sldId id="268" r:id="rId7"/>
    <p:sldId id="260" r:id="rId8"/>
    <p:sldId id="261" r:id="rId9"/>
    <p:sldId id="262" r:id="rId10"/>
    <p:sldId id="273" r:id="rId11"/>
    <p:sldId id="271" r:id="rId12"/>
    <p:sldId id="272" r:id="rId13"/>
    <p:sldId id="263" r:id="rId14"/>
    <p:sldId id="265" r:id="rId15"/>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2F5208-7211-49BB-8ED8-8B32C767C06F}" v="43" dt="2025-04-11T10:12:33.293"/>
    <p1510:client id="{65C495B3-AF01-5056-1C51-4D457F7D42C6}" v="870" dt="2025-04-10T11:09:26.387"/>
    <p1510:client id="{753CEFEC-7082-67BF-F0FF-EDA956930DE4}" v="18" dt="2025-04-11T11:42:16.688"/>
    <p1510:client id="{81CB02C8-35B0-6CD4-6A0C-65D380CC6D7B}" v="26" dt="2025-04-11T08:32:50.403"/>
    <p1510:client id="{F1FB1FE5-553F-1DDF-57A4-23F517200F4B}" v="416" dt="2025-04-11T09:27:19.5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278" autoAdjust="0"/>
  </p:normalViewPr>
  <p:slideViewPr>
    <p:cSldViewPr snapToGrid="0">
      <p:cViewPr varScale="1">
        <p:scale>
          <a:sx n="99" d="100"/>
          <a:sy n="99" d="100"/>
        </p:scale>
        <p:origin x="7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láh Gergő 397" userId="S::olager397@hengersor.hu::8dc135ae-edf0-49bc-b085-92347408b142" providerId="AD" clId="Web-{83AE4F6C-2346-ACBF-B4AA-2E63B9C85F36}"/>
    <pc:docChg chg="modSld">
      <pc:chgData name="Oláh Gergő 397" userId="S::olager397@hengersor.hu::8dc135ae-edf0-49bc-b085-92347408b142" providerId="AD" clId="Web-{83AE4F6C-2346-ACBF-B4AA-2E63B9C85F36}" dt="2025-03-28T10:22:00.269" v="101" actId="20577"/>
      <pc:docMkLst>
        <pc:docMk/>
      </pc:docMkLst>
      <pc:sldChg chg="modSp">
        <pc:chgData name="Oláh Gergő 397" userId="S::olager397@hengersor.hu::8dc135ae-edf0-49bc-b085-92347408b142" providerId="AD" clId="Web-{83AE4F6C-2346-ACBF-B4AA-2E63B9C85F36}" dt="2025-03-28T10:22:00.269" v="101" actId="20577"/>
        <pc:sldMkLst>
          <pc:docMk/>
          <pc:sldMk cId="1266517389" sldId="257"/>
        </pc:sldMkLst>
        <pc:spChg chg="mod">
          <ac:chgData name="Oláh Gergő 397" userId="S::olager397@hengersor.hu::8dc135ae-edf0-49bc-b085-92347408b142" providerId="AD" clId="Web-{83AE4F6C-2346-ACBF-B4AA-2E63B9C85F36}" dt="2025-03-28T10:11:47.365" v="5" actId="20577"/>
          <ac:spMkLst>
            <pc:docMk/>
            <pc:sldMk cId="1266517389" sldId="257"/>
            <ac:spMk id="2" creationId="{CBCAD69A-885E-A610-16B6-D6F758D3B4FA}"/>
          </ac:spMkLst>
        </pc:spChg>
        <pc:spChg chg="mod">
          <ac:chgData name="Oláh Gergő 397" userId="S::olager397@hengersor.hu::8dc135ae-edf0-49bc-b085-92347408b142" providerId="AD" clId="Web-{83AE4F6C-2346-ACBF-B4AA-2E63B9C85F36}" dt="2025-03-28T10:22:00.269" v="101" actId="20577"/>
          <ac:spMkLst>
            <pc:docMk/>
            <pc:sldMk cId="1266517389" sldId="257"/>
            <ac:spMk id="3" creationId="{1A345CF8-D5E7-F2E9-B8B6-36DFDA36A0BA}"/>
          </ac:spMkLst>
        </pc:spChg>
      </pc:sldChg>
    </pc:docChg>
  </pc:docChgLst>
  <pc:docChgLst>
    <pc:chgData name="Oláh Gergő 397" userId="S::olager397@hengersor.hu::8dc135ae-edf0-49bc-b085-92347408b142" providerId="AD" clId="Web-{65C495B3-AF01-5056-1C51-4D457F7D42C6}"/>
    <pc:docChg chg="addSld delSld modSld">
      <pc:chgData name="Oláh Gergő 397" userId="S::olager397@hengersor.hu::8dc135ae-edf0-49bc-b085-92347408b142" providerId="AD" clId="Web-{65C495B3-AF01-5056-1C51-4D457F7D42C6}" dt="2025-04-10T11:09:23.902" v="4079"/>
      <pc:docMkLst>
        <pc:docMk/>
      </pc:docMkLst>
      <pc:sldChg chg="modSp">
        <pc:chgData name="Oláh Gergő 397" userId="S::olager397@hengersor.hu::8dc135ae-edf0-49bc-b085-92347408b142" providerId="AD" clId="Web-{65C495B3-AF01-5056-1C51-4D457F7D42C6}" dt="2025-04-10T09:48:58.897" v="603" actId="20577"/>
        <pc:sldMkLst>
          <pc:docMk/>
          <pc:sldMk cId="4266748471" sldId="256"/>
        </pc:sldMkLst>
        <pc:spChg chg="mod">
          <ac:chgData name="Oláh Gergő 397" userId="S::olager397@hengersor.hu::8dc135ae-edf0-49bc-b085-92347408b142" providerId="AD" clId="Web-{65C495B3-AF01-5056-1C51-4D457F7D42C6}" dt="2025-04-10T09:48:58.897" v="603" actId="20577"/>
          <ac:spMkLst>
            <pc:docMk/>
            <pc:sldMk cId="4266748471" sldId="256"/>
            <ac:spMk id="2" creationId="{00000000-0000-0000-0000-000000000000}"/>
          </ac:spMkLst>
        </pc:spChg>
      </pc:sldChg>
      <pc:sldChg chg="modSp modNotes">
        <pc:chgData name="Oláh Gergő 397" userId="S::olager397@hengersor.hu::8dc135ae-edf0-49bc-b085-92347408b142" providerId="AD" clId="Web-{65C495B3-AF01-5056-1C51-4D457F7D42C6}" dt="2025-04-10T10:09:36.319" v="2095"/>
        <pc:sldMkLst>
          <pc:docMk/>
          <pc:sldMk cId="1266517389" sldId="257"/>
        </pc:sldMkLst>
        <pc:spChg chg="mod">
          <ac:chgData name="Oláh Gergő 397" userId="S::olager397@hengersor.hu::8dc135ae-edf0-49bc-b085-92347408b142" providerId="AD" clId="Web-{65C495B3-AF01-5056-1C51-4D457F7D42C6}" dt="2025-04-10T09:48:56.162" v="601" actId="20577"/>
          <ac:spMkLst>
            <pc:docMk/>
            <pc:sldMk cId="1266517389" sldId="257"/>
            <ac:spMk id="2" creationId="{CBCAD69A-885E-A610-16B6-D6F758D3B4FA}"/>
          </ac:spMkLst>
        </pc:spChg>
      </pc:sldChg>
      <pc:sldChg chg="addSp modSp modNotes">
        <pc:chgData name="Oláh Gergő 397" userId="S::olager397@hengersor.hu::8dc135ae-edf0-49bc-b085-92347408b142" providerId="AD" clId="Web-{65C495B3-AF01-5056-1C51-4D457F7D42C6}" dt="2025-04-10T10:10:03.711" v="2145"/>
        <pc:sldMkLst>
          <pc:docMk/>
          <pc:sldMk cId="538584086" sldId="258"/>
        </pc:sldMkLst>
        <pc:spChg chg="mod">
          <ac:chgData name="Oláh Gergő 397" userId="S::olager397@hengersor.hu::8dc135ae-edf0-49bc-b085-92347408b142" providerId="AD" clId="Web-{65C495B3-AF01-5056-1C51-4D457F7D42C6}" dt="2025-04-10T09:49:01.287" v="605" actId="20577"/>
          <ac:spMkLst>
            <pc:docMk/>
            <pc:sldMk cId="538584086" sldId="258"/>
            <ac:spMk id="2" creationId="{21F24748-A187-BE12-158F-416BDF713030}"/>
          </ac:spMkLst>
        </pc:spChg>
        <pc:spChg chg="mod">
          <ac:chgData name="Oláh Gergő 397" userId="S::olager397@hengersor.hu::8dc135ae-edf0-49bc-b085-92347408b142" providerId="AD" clId="Web-{65C495B3-AF01-5056-1C51-4D457F7D42C6}" dt="2025-04-10T09:17:15.308" v="263" actId="20577"/>
          <ac:spMkLst>
            <pc:docMk/>
            <pc:sldMk cId="538584086" sldId="258"/>
            <ac:spMk id="3" creationId="{A7989D4D-2606-9752-B379-DDAA098A2BB3}"/>
          </ac:spMkLst>
        </pc:spChg>
        <pc:picChg chg="add mod">
          <ac:chgData name="Oláh Gergő 397" userId="S::olager397@hengersor.hu::8dc135ae-edf0-49bc-b085-92347408b142" providerId="AD" clId="Web-{65C495B3-AF01-5056-1C51-4D457F7D42C6}" dt="2025-04-10T09:17:49.544" v="270" actId="1076"/>
          <ac:picMkLst>
            <pc:docMk/>
            <pc:sldMk cId="538584086" sldId="258"/>
            <ac:picMk id="4" creationId="{8162CCD6-07FC-619D-DB4B-3EA4648932D1}"/>
          </ac:picMkLst>
        </pc:picChg>
      </pc:sldChg>
      <pc:sldChg chg="modSp modNotes">
        <pc:chgData name="Oláh Gergő 397" userId="S::olager397@hengersor.hu::8dc135ae-edf0-49bc-b085-92347408b142" providerId="AD" clId="Web-{65C495B3-AF01-5056-1C51-4D457F7D42C6}" dt="2025-04-10T10:18:49.778" v="2593"/>
        <pc:sldMkLst>
          <pc:docMk/>
          <pc:sldMk cId="3861814194" sldId="259"/>
        </pc:sldMkLst>
        <pc:spChg chg="mod">
          <ac:chgData name="Oláh Gergő 397" userId="S::olager397@hengersor.hu::8dc135ae-edf0-49bc-b085-92347408b142" providerId="AD" clId="Web-{65C495B3-AF01-5056-1C51-4D457F7D42C6}" dt="2025-04-10T09:18:29.983" v="280" actId="20577"/>
          <ac:spMkLst>
            <pc:docMk/>
            <pc:sldMk cId="3861814194" sldId="259"/>
            <ac:spMk id="3" creationId="{553CB013-43F7-FABB-CBBF-13A51A2BE807}"/>
          </ac:spMkLst>
        </pc:spChg>
        <pc:spChg chg="mod">
          <ac:chgData name="Oláh Gergő 397" userId="S::olager397@hengersor.hu::8dc135ae-edf0-49bc-b085-92347408b142" providerId="AD" clId="Web-{65C495B3-AF01-5056-1C51-4D457F7D42C6}" dt="2025-04-10T09:49:06.444" v="608" actId="20577"/>
          <ac:spMkLst>
            <pc:docMk/>
            <pc:sldMk cId="3861814194" sldId="259"/>
            <ac:spMk id="44" creationId="{63086FBC-EB30-E4BB-CEBB-E2644B8E41CB}"/>
          </ac:spMkLst>
        </pc:spChg>
      </pc:sldChg>
      <pc:sldChg chg="addSp delSp modSp modNotes">
        <pc:chgData name="Oláh Gergő 397" userId="S::olager397@hengersor.hu::8dc135ae-edf0-49bc-b085-92347408b142" providerId="AD" clId="Web-{65C495B3-AF01-5056-1C51-4D457F7D42C6}" dt="2025-04-10T11:09:23.902" v="4079"/>
        <pc:sldMkLst>
          <pc:docMk/>
          <pc:sldMk cId="2947761477" sldId="260"/>
        </pc:sldMkLst>
        <pc:spChg chg="mod">
          <ac:chgData name="Oláh Gergő 397" userId="S::olager397@hengersor.hu::8dc135ae-edf0-49bc-b085-92347408b142" providerId="AD" clId="Web-{65C495B3-AF01-5056-1C51-4D457F7D42C6}" dt="2025-04-10T09:58:12.043" v="614" actId="1076"/>
          <ac:spMkLst>
            <pc:docMk/>
            <pc:sldMk cId="2947761477" sldId="260"/>
            <ac:spMk id="2" creationId="{5013D433-18F0-73B6-6866-E7F2F303AC37}"/>
          </ac:spMkLst>
        </pc:spChg>
        <pc:spChg chg="del mod">
          <ac:chgData name="Oláh Gergő 397" userId="S::olager397@hengersor.hu::8dc135ae-edf0-49bc-b085-92347408b142" providerId="AD" clId="Web-{65C495B3-AF01-5056-1C51-4D457F7D42C6}" dt="2025-04-10T08:58:10.076" v="1"/>
          <ac:spMkLst>
            <pc:docMk/>
            <pc:sldMk cId="2947761477" sldId="260"/>
            <ac:spMk id="7" creationId="{7C7BCD45-BDAB-D3F5-9480-3F040CE7A865}"/>
          </ac:spMkLst>
        </pc:spChg>
        <pc:spChg chg="add mod">
          <ac:chgData name="Oláh Gergő 397" userId="S::olager397@hengersor.hu::8dc135ae-edf0-49bc-b085-92347408b142" providerId="AD" clId="Web-{65C495B3-AF01-5056-1C51-4D457F7D42C6}" dt="2025-04-10T09:58:22.153" v="615" actId="1076"/>
          <ac:spMkLst>
            <pc:docMk/>
            <pc:sldMk cId="2947761477" sldId="260"/>
            <ac:spMk id="8" creationId="{20AD3961-C1F0-61D1-1625-F95A3FF4A69F}"/>
          </ac:spMkLst>
        </pc:spChg>
        <pc:picChg chg="add mod ord">
          <ac:chgData name="Oláh Gergő 397" userId="S::olager397@hengersor.hu::8dc135ae-edf0-49bc-b085-92347408b142" providerId="AD" clId="Web-{65C495B3-AF01-5056-1C51-4D457F7D42C6}" dt="2025-04-10T09:10:34.042" v="176"/>
          <ac:picMkLst>
            <pc:docMk/>
            <pc:sldMk cId="2947761477" sldId="260"/>
            <ac:picMk id="3" creationId="{9C124B78-E3F0-C99F-8C7D-6B1365AFAC5C}"/>
          </ac:picMkLst>
        </pc:picChg>
        <pc:picChg chg="add mod">
          <ac:chgData name="Oláh Gergő 397" userId="S::olager397@hengersor.hu::8dc135ae-edf0-49bc-b085-92347408b142" providerId="AD" clId="Web-{65C495B3-AF01-5056-1C51-4D457F7D42C6}" dt="2025-04-10T09:10:57.950" v="179" actId="1076"/>
          <ac:picMkLst>
            <pc:docMk/>
            <pc:sldMk cId="2947761477" sldId="260"/>
            <ac:picMk id="4" creationId="{FB758735-0462-E08F-7A9F-0FD9084709F7}"/>
          </ac:picMkLst>
        </pc:picChg>
        <pc:picChg chg="mod">
          <ac:chgData name="Oláh Gergő 397" userId="S::olager397@hengersor.hu::8dc135ae-edf0-49bc-b085-92347408b142" providerId="AD" clId="Web-{65C495B3-AF01-5056-1C51-4D457F7D42C6}" dt="2025-04-10T09:11:28.310" v="187" actId="1076"/>
          <ac:picMkLst>
            <pc:docMk/>
            <pc:sldMk cId="2947761477" sldId="260"/>
            <ac:picMk id="5" creationId="{A6C3E402-AEC1-F584-80E4-10D84A31938B}"/>
          </ac:picMkLst>
        </pc:picChg>
        <pc:picChg chg="add mod">
          <ac:chgData name="Oláh Gergő 397" userId="S::olager397@hengersor.hu::8dc135ae-edf0-49bc-b085-92347408b142" providerId="AD" clId="Web-{65C495B3-AF01-5056-1C51-4D457F7D42C6}" dt="2025-04-10T09:10:26.652" v="174"/>
          <ac:picMkLst>
            <pc:docMk/>
            <pc:sldMk cId="2947761477" sldId="260"/>
            <ac:picMk id="6" creationId="{58C83306-F85B-7D7E-9CB0-71A568F58369}"/>
          </ac:picMkLst>
        </pc:picChg>
      </pc:sldChg>
      <pc:sldChg chg="modSp modNotes">
        <pc:chgData name="Oláh Gergő 397" userId="S::olager397@hengersor.hu::8dc135ae-edf0-49bc-b085-92347408b142" providerId="AD" clId="Web-{65C495B3-AF01-5056-1C51-4D457F7D42C6}" dt="2025-04-10T10:08:34.739" v="2035"/>
        <pc:sldMkLst>
          <pc:docMk/>
          <pc:sldMk cId="1026650157" sldId="261"/>
        </pc:sldMkLst>
        <pc:spChg chg="mod">
          <ac:chgData name="Oláh Gergő 397" userId="S::olager397@hengersor.hu::8dc135ae-edf0-49bc-b085-92347408b142" providerId="AD" clId="Web-{65C495B3-AF01-5056-1C51-4D457F7D42C6}" dt="2025-04-10T09:48:28.911" v="592" actId="20577"/>
          <ac:spMkLst>
            <pc:docMk/>
            <pc:sldMk cId="1026650157" sldId="261"/>
            <ac:spMk id="2" creationId="{C5EB99FF-B6E8-4701-8802-CE7E56E047FC}"/>
          </ac:spMkLst>
        </pc:spChg>
        <pc:spChg chg="mod">
          <ac:chgData name="Oláh Gergő 397" userId="S::olager397@hengersor.hu::8dc135ae-edf0-49bc-b085-92347408b142" providerId="AD" clId="Web-{65C495B3-AF01-5056-1C51-4D457F7D42C6}" dt="2025-04-10T09:48:42.271" v="594" actId="1076"/>
          <ac:spMkLst>
            <pc:docMk/>
            <pc:sldMk cId="1026650157" sldId="261"/>
            <ac:spMk id="15" creationId="{94623407-5A07-2424-E5AC-82979C77187D}"/>
          </ac:spMkLst>
        </pc:spChg>
        <pc:picChg chg="mod">
          <ac:chgData name="Oláh Gergő 397" userId="S::olager397@hengersor.hu::8dc135ae-edf0-49bc-b085-92347408b142" providerId="AD" clId="Web-{65C495B3-AF01-5056-1C51-4D457F7D42C6}" dt="2025-04-10T09:13:12.892" v="209" actId="1076"/>
          <ac:picMkLst>
            <pc:docMk/>
            <pc:sldMk cId="1026650157" sldId="261"/>
            <ac:picMk id="5" creationId="{BBF28243-500F-95C9-5BB6-7979B7FB3997}"/>
          </ac:picMkLst>
        </pc:picChg>
        <pc:picChg chg="mod">
          <ac:chgData name="Oláh Gergő 397" userId="S::olager397@hengersor.hu::8dc135ae-edf0-49bc-b085-92347408b142" providerId="AD" clId="Web-{65C495B3-AF01-5056-1C51-4D457F7D42C6}" dt="2025-04-10T09:12:25.203" v="198"/>
          <ac:picMkLst>
            <pc:docMk/>
            <pc:sldMk cId="1026650157" sldId="261"/>
            <ac:picMk id="6" creationId="{80536AFE-62A1-B168-B189-021E73EC28B6}"/>
          </ac:picMkLst>
        </pc:picChg>
        <pc:picChg chg="mod">
          <ac:chgData name="Oláh Gergő 397" userId="S::olager397@hengersor.hu::8dc135ae-edf0-49bc-b085-92347408b142" providerId="AD" clId="Web-{65C495B3-AF01-5056-1C51-4D457F7D42C6}" dt="2025-04-10T09:13:21.580" v="212" actId="1076"/>
          <ac:picMkLst>
            <pc:docMk/>
            <pc:sldMk cId="1026650157" sldId="261"/>
            <ac:picMk id="11" creationId="{919E3E76-D3BC-191E-EAC8-1AF92D6B03FC}"/>
          </ac:picMkLst>
        </pc:picChg>
      </pc:sldChg>
      <pc:sldChg chg="modSp modNotes">
        <pc:chgData name="Oláh Gergő 397" userId="S::olager397@hengersor.hu::8dc135ae-edf0-49bc-b085-92347408b142" providerId="AD" clId="Web-{65C495B3-AF01-5056-1C51-4D457F7D42C6}" dt="2025-04-10T10:08:39.817" v="2040"/>
        <pc:sldMkLst>
          <pc:docMk/>
          <pc:sldMk cId="2030695416" sldId="262"/>
        </pc:sldMkLst>
        <pc:spChg chg="mod">
          <ac:chgData name="Oláh Gergő 397" userId="S::olager397@hengersor.hu::8dc135ae-edf0-49bc-b085-92347408b142" providerId="AD" clId="Web-{65C495B3-AF01-5056-1C51-4D457F7D42C6}" dt="2025-04-10T09:48:22.661" v="590" actId="20577"/>
          <ac:spMkLst>
            <pc:docMk/>
            <pc:sldMk cId="2030695416" sldId="262"/>
            <ac:spMk id="2" creationId="{645808AC-7931-80C1-6DE8-580788A094ED}"/>
          </ac:spMkLst>
        </pc:spChg>
        <pc:spChg chg="mod">
          <ac:chgData name="Oláh Gergő 397" userId="S::olager397@hengersor.hu::8dc135ae-edf0-49bc-b085-92347408b142" providerId="AD" clId="Web-{65C495B3-AF01-5056-1C51-4D457F7D42C6}" dt="2025-04-10T09:14:46.365" v="238" actId="1076"/>
          <ac:spMkLst>
            <pc:docMk/>
            <pc:sldMk cId="2030695416" sldId="262"/>
            <ac:spMk id="9" creationId="{246902E0-1983-5444-3AA5-E1A5BAE93B92}"/>
          </ac:spMkLst>
        </pc:spChg>
        <pc:picChg chg="mod">
          <ac:chgData name="Oláh Gergő 397" userId="S::olager397@hengersor.hu::8dc135ae-edf0-49bc-b085-92347408b142" providerId="AD" clId="Web-{65C495B3-AF01-5056-1C51-4D457F7D42C6}" dt="2025-04-10T09:15:09.194" v="248" actId="1076"/>
          <ac:picMkLst>
            <pc:docMk/>
            <pc:sldMk cId="2030695416" sldId="262"/>
            <ac:picMk id="4" creationId="{E9D35BC6-7DF6-79A9-30AB-11CC8B3EE80B}"/>
          </ac:picMkLst>
        </pc:picChg>
        <pc:picChg chg="mod">
          <ac:chgData name="Oláh Gergő 397" userId="S::olager397@hengersor.hu::8dc135ae-edf0-49bc-b085-92347408b142" providerId="AD" clId="Web-{65C495B3-AF01-5056-1C51-4D457F7D42C6}" dt="2025-04-10T09:15:10.913" v="249" actId="1076"/>
          <ac:picMkLst>
            <pc:docMk/>
            <pc:sldMk cId="2030695416" sldId="262"/>
            <ac:picMk id="5" creationId="{8662DE46-2CF9-37D6-B424-CD8048A599D3}"/>
          </ac:picMkLst>
        </pc:picChg>
        <pc:picChg chg="mod">
          <ac:chgData name="Oláh Gergő 397" userId="S::olager397@hengersor.hu::8dc135ae-edf0-49bc-b085-92347408b142" providerId="AD" clId="Web-{65C495B3-AF01-5056-1C51-4D457F7D42C6}" dt="2025-04-10T09:15:03.397" v="245" actId="1076"/>
          <ac:picMkLst>
            <pc:docMk/>
            <pc:sldMk cId="2030695416" sldId="262"/>
            <ac:picMk id="6" creationId="{054E99ED-E458-F972-893A-02D941954A7A}"/>
          </ac:picMkLst>
        </pc:picChg>
      </pc:sldChg>
      <pc:sldChg chg="modSp modNotes">
        <pc:chgData name="Oláh Gergő 397" userId="S::olager397@hengersor.hu::8dc135ae-edf0-49bc-b085-92347408b142" providerId="AD" clId="Web-{65C495B3-AF01-5056-1C51-4D457F7D42C6}" dt="2025-04-10T10:09:08.506" v="2083"/>
        <pc:sldMkLst>
          <pc:docMk/>
          <pc:sldMk cId="2911679493" sldId="263"/>
        </pc:sldMkLst>
        <pc:spChg chg="mod">
          <ac:chgData name="Oláh Gergő 397" userId="S::olager397@hengersor.hu::8dc135ae-edf0-49bc-b085-92347408b142" providerId="AD" clId="Web-{65C495B3-AF01-5056-1C51-4D457F7D42C6}" dt="2025-04-10T09:48:02.332" v="585" actId="20577"/>
          <ac:spMkLst>
            <pc:docMk/>
            <pc:sldMk cId="2911679493" sldId="263"/>
            <ac:spMk id="2" creationId="{6844541A-5AB9-3294-9EAA-3CC7D68836E2}"/>
          </ac:spMkLst>
        </pc:spChg>
        <pc:spChg chg="mod">
          <ac:chgData name="Oláh Gergő 397" userId="S::olager397@hengersor.hu::8dc135ae-edf0-49bc-b085-92347408b142" providerId="AD" clId="Web-{65C495B3-AF01-5056-1C51-4D457F7D42C6}" dt="2025-04-10T09:21:51.272" v="350" actId="20577"/>
          <ac:spMkLst>
            <pc:docMk/>
            <pc:sldMk cId="2911679493" sldId="263"/>
            <ac:spMk id="7" creationId="{BCDA8F65-B3FF-F07E-52F6-3E26876A37F8}"/>
          </ac:spMkLst>
        </pc:spChg>
        <pc:picChg chg="mod">
          <ac:chgData name="Oláh Gergő 397" userId="S::olager397@hengersor.hu::8dc135ae-edf0-49bc-b085-92347408b142" providerId="AD" clId="Web-{65C495B3-AF01-5056-1C51-4D457F7D42C6}" dt="2025-04-10T09:57:33.979" v="610" actId="1076"/>
          <ac:picMkLst>
            <pc:docMk/>
            <pc:sldMk cId="2911679493" sldId="263"/>
            <ac:picMk id="5" creationId="{4ACF32DC-DFA5-06C4-433F-7020C8E8762B}"/>
          </ac:picMkLst>
        </pc:picChg>
      </pc:sldChg>
      <pc:sldChg chg="modSp del">
        <pc:chgData name="Oláh Gergő 397" userId="S::olager397@hengersor.hu::8dc135ae-edf0-49bc-b085-92347408b142" providerId="AD" clId="Web-{65C495B3-AF01-5056-1C51-4D457F7D42C6}" dt="2025-04-10T09:22:19.992" v="365"/>
        <pc:sldMkLst>
          <pc:docMk/>
          <pc:sldMk cId="4017366750" sldId="264"/>
        </pc:sldMkLst>
        <pc:spChg chg="mod">
          <ac:chgData name="Oláh Gergő 397" userId="S::olager397@hengersor.hu::8dc135ae-edf0-49bc-b085-92347408b142" providerId="AD" clId="Web-{65C495B3-AF01-5056-1C51-4D457F7D42C6}" dt="2025-04-10T09:22:17.898" v="364" actId="20577"/>
          <ac:spMkLst>
            <pc:docMk/>
            <pc:sldMk cId="4017366750" sldId="264"/>
            <ac:spMk id="3" creationId="{CD246D7D-65C0-3767-C18E-170DC469E2FC}"/>
          </ac:spMkLst>
        </pc:spChg>
      </pc:sldChg>
      <pc:sldChg chg="addSp delSp modSp modNotes">
        <pc:chgData name="Oláh Gergő 397" userId="S::olager397@hengersor.hu::8dc135ae-edf0-49bc-b085-92347408b142" providerId="AD" clId="Web-{65C495B3-AF01-5056-1C51-4D457F7D42C6}" dt="2025-04-10T10:09:15.522" v="2089"/>
        <pc:sldMkLst>
          <pc:docMk/>
          <pc:sldMk cId="3646048042" sldId="265"/>
        </pc:sldMkLst>
        <pc:spChg chg="mod">
          <ac:chgData name="Oláh Gergő 397" userId="S::olager397@hengersor.hu::8dc135ae-edf0-49bc-b085-92347408b142" providerId="AD" clId="Web-{65C495B3-AF01-5056-1C51-4D457F7D42C6}" dt="2025-04-10T09:46:54.908" v="575" actId="1076"/>
          <ac:spMkLst>
            <pc:docMk/>
            <pc:sldMk cId="3646048042" sldId="265"/>
            <ac:spMk id="2" creationId="{E7A67CFD-27AC-268E-53AB-275304A656FB}"/>
          </ac:spMkLst>
        </pc:spChg>
        <pc:spChg chg="del">
          <ac:chgData name="Oláh Gergő 397" userId="S::olager397@hengersor.hu::8dc135ae-edf0-49bc-b085-92347408b142" providerId="AD" clId="Web-{65C495B3-AF01-5056-1C51-4D457F7D42C6}" dt="2025-04-10T09:23:25.385" v="366"/>
          <ac:spMkLst>
            <pc:docMk/>
            <pc:sldMk cId="3646048042" sldId="265"/>
            <ac:spMk id="3" creationId="{4172F2CB-1F73-BBFB-614A-61C711FDE48F}"/>
          </ac:spMkLst>
        </pc:spChg>
        <pc:spChg chg="add del mod">
          <ac:chgData name="Oláh Gergő 397" userId="S::olager397@hengersor.hu::8dc135ae-edf0-49bc-b085-92347408b142" providerId="AD" clId="Web-{65C495B3-AF01-5056-1C51-4D457F7D42C6}" dt="2025-04-10T09:27:50.739" v="374"/>
          <ac:spMkLst>
            <pc:docMk/>
            <pc:sldMk cId="3646048042" sldId="265"/>
            <ac:spMk id="6" creationId="{134A30F5-7430-0C0F-8A92-B72CBDFC7B53}"/>
          </ac:spMkLst>
        </pc:spChg>
        <pc:spChg chg="add del mod">
          <ac:chgData name="Oláh Gergő 397" userId="S::olager397@hengersor.hu::8dc135ae-edf0-49bc-b085-92347408b142" providerId="AD" clId="Web-{65C495B3-AF01-5056-1C51-4D457F7D42C6}" dt="2025-04-10T09:44:21.214" v="463"/>
          <ac:spMkLst>
            <pc:docMk/>
            <pc:sldMk cId="3646048042" sldId="265"/>
            <ac:spMk id="9" creationId="{C5A798F3-3A85-6C64-DD3D-24453AE11799}"/>
          </ac:spMkLst>
        </pc:spChg>
        <pc:spChg chg="add mod">
          <ac:chgData name="Oláh Gergő 397" userId="S::olager397@hengersor.hu::8dc135ae-edf0-49bc-b085-92347408b142" providerId="AD" clId="Web-{65C495B3-AF01-5056-1C51-4D457F7D42C6}" dt="2025-04-10T09:47:53.269" v="583" actId="20577"/>
          <ac:spMkLst>
            <pc:docMk/>
            <pc:sldMk cId="3646048042" sldId="265"/>
            <ac:spMk id="13" creationId="{382F3FE1-A4FE-0887-73AA-C3E3773543F7}"/>
          </ac:spMkLst>
        </pc:spChg>
        <pc:spChg chg="add mod">
          <ac:chgData name="Oláh Gergő 397" userId="S::olager397@hengersor.hu::8dc135ae-edf0-49bc-b085-92347408b142" providerId="AD" clId="Web-{65C495B3-AF01-5056-1C51-4D457F7D42C6}" dt="2025-04-10T09:47:32.347" v="581" actId="20577"/>
          <ac:spMkLst>
            <pc:docMk/>
            <pc:sldMk cId="3646048042" sldId="265"/>
            <ac:spMk id="17" creationId="{C2CE7CAE-32F2-F60E-F8EF-5BFFF0DCC70C}"/>
          </ac:spMkLst>
        </pc:spChg>
        <pc:picChg chg="add del mod ord">
          <ac:chgData name="Oláh Gergő 397" userId="S::olager397@hengersor.hu::8dc135ae-edf0-49bc-b085-92347408b142" providerId="AD" clId="Web-{65C495B3-AF01-5056-1C51-4D457F7D42C6}" dt="2025-04-10T09:23:36.541" v="369"/>
          <ac:picMkLst>
            <pc:docMk/>
            <pc:sldMk cId="3646048042" sldId="265"/>
            <ac:picMk id="4" creationId="{4CAB3465-9236-855A-D278-4193049E3C00}"/>
          </ac:picMkLst>
        </pc:picChg>
        <pc:picChg chg="add mod ord">
          <ac:chgData name="Oláh Gergő 397" userId="S::olager397@hengersor.hu::8dc135ae-edf0-49bc-b085-92347408b142" providerId="AD" clId="Web-{65C495B3-AF01-5056-1C51-4D457F7D42C6}" dt="2025-04-10T09:47:27.268" v="579" actId="1076"/>
          <ac:picMkLst>
            <pc:docMk/>
            <pc:sldMk cId="3646048042" sldId="265"/>
            <ac:picMk id="7" creationId="{3A87BE7D-DCED-BBDC-47D2-319F5D64F369}"/>
          </ac:picMkLst>
        </pc:picChg>
      </pc:sldChg>
      <pc:sldChg chg="modSp modNotes">
        <pc:chgData name="Oláh Gergő 397" userId="S::olager397@hengersor.hu::8dc135ae-edf0-49bc-b085-92347408b142" providerId="AD" clId="Web-{65C495B3-AF01-5056-1C51-4D457F7D42C6}" dt="2025-04-10T10:07:57.956" v="1979"/>
        <pc:sldMkLst>
          <pc:docMk/>
          <pc:sldMk cId="1430211671" sldId="267"/>
        </pc:sldMkLst>
        <pc:spChg chg="mod">
          <ac:chgData name="Oláh Gergő 397" userId="S::olager397@hengersor.hu::8dc135ae-edf0-49bc-b085-92347408b142" providerId="AD" clId="Web-{65C495B3-AF01-5056-1C51-4D457F7D42C6}" dt="2025-04-10T09:18:24.576" v="278" actId="20577"/>
          <ac:spMkLst>
            <pc:docMk/>
            <pc:sldMk cId="1430211671" sldId="267"/>
            <ac:spMk id="3" creationId="{C339578F-60C5-A0C5-1505-EF6572B256CF}"/>
          </ac:spMkLst>
        </pc:spChg>
        <pc:spChg chg="mod">
          <ac:chgData name="Oláh Gergő 397" userId="S::olager397@hengersor.hu::8dc135ae-edf0-49bc-b085-92347408b142" providerId="AD" clId="Web-{65C495B3-AF01-5056-1C51-4D457F7D42C6}" dt="2025-04-10T09:49:11.163" v="609" actId="20577"/>
          <ac:spMkLst>
            <pc:docMk/>
            <pc:sldMk cId="1430211671" sldId="267"/>
            <ac:spMk id="26" creationId="{767B7F71-BB10-78A3-5DB8-86E2368EDE32}"/>
          </ac:spMkLst>
        </pc:spChg>
      </pc:sldChg>
      <pc:sldChg chg="modSp modNotes">
        <pc:chgData name="Oláh Gergő 397" userId="S::olager397@hengersor.hu::8dc135ae-edf0-49bc-b085-92347408b142" providerId="AD" clId="Web-{65C495B3-AF01-5056-1C51-4D457F7D42C6}" dt="2025-04-10T10:08:20.785" v="2009"/>
        <pc:sldMkLst>
          <pc:docMk/>
          <pc:sldMk cId="1214015547" sldId="268"/>
        </pc:sldMkLst>
        <pc:spChg chg="mod">
          <ac:chgData name="Oláh Gergő 397" userId="S::olager397@hengersor.hu::8dc135ae-edf0-49bc-b085-92347408b142" providerId="AD" clId="Web-{65C495B3-AF01-5056-1C51-4D457F7D42C6}" dt="2025-04-10T09:18:51.234" v="285" actId="20577"/>
          <ac:spMkLst>
            <pc:docMk/>
            <pc:sldMk cId="1214015547" sldId="268"/>
            <ac:spMk id="3" creationId="{37342C6B-8BE9-6C49-46D9-8DB295696A28}"/>
          </ac:spMkLst>
        </pc:spChg>
        <pc:spChg chg="mod">
          <ac:chgData name="Oláh Gergő 397" userId="S::olager397@hengersor.hu::8dc135ae-edf0-49bc-b085-92347408b142" providerId="AD" clId="Web-{65C495B3-AF01-5056-1C51-4D457F7D42C6}" dt="2025-04-10T09:18:57.343" v="288" actId="20577"/>
          <ac:spMkLst>
            <pc:docMk/>
            <pc:sldMk cId="1214015547" sldId="268"/>
            <ac:spMk id="4" creationId="{ED2C19A7-1B14-77F7-8DF7-901CD5865AF8}"/>
          </ac:spMkLst>
        </pc:spChg>
        <pc:spChg chg="mod">
          <ac:chgData name="Oláh Gergő 397" userId="S::olager397@hengersor.hu::8dc135ae-edf0-49bc-b085-92347408b142" providerId="AD" clId="Web-{65C495B3-AF01-5056-1C51-4D457F7D42C6}" dt="2025-04-10T09:48:52.553" v="597" actId="20577"/>
          <ac:spMkLst>
            <pc:docMk/>
            <pc:sldMk cId="1214015547" sldId="268"/>
            <ac:spMk id="17" creationId="{FE36B3CE-A41D-1DAF-1E51-83CD697C14EF}"/>
          </ac:spMkLst>
        </pc:spChg>
      </pc:sldChg>
      <pc:sldChg chg="modSp modNotes">
        <pc:chgData name="Oláh Gergő 397" userId="S::olager397@hengersor.hu::8dc135ae-edf0-49bc-b085-92347408b142" providerId="AD" clId="Web-{65C495B3-AF01-5056-1C51-4D457F7D42C6}" dt="2025-04-10T10:21:52.754" v="3097"/>
        <pc:sldMkLst>
          <pc:docMk/>
          <pc:sldMk cId="146084352" sldId="269"/>
        </pc:sldMkLst>
        <pc:spChg chg="mod">
          <ac:chgData name="Oláh Gergő 397" userId="S::olager397@hengersor.hu::8dc135ae-edf0-49bc-b085-92347408b142" providerId="AD" clId="Web-{65C495B3-AF01-5056-1C51-4D457F7D42C6}" dt="2025-04-10T09:48:45.381" v="595" actId="20577"/>
          <ac:spMkLst>
            <pc:docMk/>
            <pc:sldMk cId="146084352" sldId="269"/>
            <ac:spMk id="2" creationId="{BF218CB5-2472-A3A9-4CB3-3DB3E44DFD8D}"/>
          </ac:spMkLst>
        </pc:spChg>
        <pc:spChg chg="mod">
          <ac:chgData name="Oláh Gergő 397" userId="S::olager397@hengersor.hu::8dc135ae-edf0-49bc-b085-92347408b142" providerId="AD" clId="Web-{65C495B3-AF01-5056-1C51-4D457F7D42C6}" dt="2025-04-10T09:19:21.110" v="295" actId="20577"/>
          <ac:spMkLst>
            <pc:docMk/>
            <pc:sldMk cId="146084352" sldId="269"/>
            <ac:spMk id="3" creationId="{51B24008-5002-4C77-3227-F96EA18A9ED3}"/>
          </ac:spMkLst>
        </pc:spChg>
      </pc:sldChg>
      <pc:sldChg chg="modSp modNotes">
        <pc:chgData name="Oláh Gergő 397" userId="S::olager397@hengersor.hu::8dc135ae-edf0-49bc-b085-92347408b142" providerId="AD" clId="Web-{65C495B3-AF01-5056-1C51-4D457F7D42C6}" dt="2025-04-10T10:24:12.634" v="3434"/>
        <pc:sldMkLst>
          <pc:docMk/>
          <pc:sldMk cId="737239803" sldId="271"/>
        </pc:sldMkLst>
        <pc:spChg chg="mod">
          <ac:chgData name="Oláh Gergő 397" userId="S::olager397@hengersor.hu::8dc135ae-edf0-49bc-b085-92347408b142" providerId="AD" clId="Web-{65C495B3-AF01-5056-1C51-4D457F7D42C6}" dt="2025-04-10T09:48:16.926" v="588" actId="20577"/>
          <ac:spMkLst>
            <pc:docMk/>
            <pc:sldMk cId="737239803" sldId="271"/>
            <ac:spMk id="2" creationId="{099D8AD6-1B58-6672-FEE4-B271C0BF66BA}"/>
          </ac:spMkLst>
        </pc:spChg>
        <pc:picChg chg="mod">
          <ac:chgData name="Oláh Gergő 397" userId="S::olager397@hengersor.hu::8dc135ae-edf0-49bc-b085-92347408b142" providerId="AD" clId="Web-{65C495B3-AF01-5056-1C51-4D457F7D42C6}" dt="2025-04-10T09:09:03.148" v="158"/>
          <ac:picMkLst>
            <pc:docMk/>
            <pc:sldMk cId="737239803" sldId="271"/>
            <ac:picMk id="3" creationId="{A248CE12-2789-AC83-9172-B9CFE4768877}"/>
          </ac:picMkLst>
        </pc:picChg>
        <pc:picChg chg="mod">
          <ac:chgData name="Oláh Gergő 397" userId="S::olager397@hengersor.hu::8dc135ae-edf0-49bc-b085-92347408b142" providerId="AD" clId="Web-{65C495B3-AF01-5056-1C51-4D457F7D42C6}" dt="2025-04-10T09:09:06.320" v="162"/>
          <ac:picMkLst>
            <pc:docMk/>
            <pc:sldMk cId="737239803" sldId="271"/>
            <ac:picMk id="7" creationId="{57A750AE-1B66-9507-3CFC-92E6C1701625}"/>
          </ac:picMkLst>
        </pc:picChg>
        <pc:picChg chg="mod">
          <ac:chgData name="Oláh Gergő 397" userId="S::olager397@hengersor.hu::8dc135ae-edf0-49bc-b085-92347408b142" providerId="AD" clId="Web-{65C495B3-AF01-5056-1C51-4D457F7D42C6}" dt="2025-04-10T09:09:04.148" v="160"/>
          <ac:picMkLst>
            <pc:docMk/>
            <pc:sldMk cId="737239803" sldId="271"/>
            <ac:picMk id="9" creationId="{05BF83CC-CE48-CE09-7CA0-FD9B220C62DA}"/>
          </ac:picMkLst>
        </pc:picChg>
      </pc:sldChg>
      <pc:sldChg chg="addSp modSp modNotes">
        <pc:chgData name="Oláh Gergő 397" userId="S::olager397@hengersor.hu::8dc135ae-edf0-49bc-b085-92347408b142" providerId="AD" clId="Web-{65C495B3-AF01-5056-1C51-4D457F7D42C6}" dt="2025-04-10T10:09:03.334" v="2075"/>
        <pc:sldMkLst>
          <pc:docMk/>
          <pc:sldMk cId="1112590976" sldId="272"/>
        </pc:sldMkLst>
        <pc:spChg chg="add mod">
          <ac:chgData name="Oláh Gergő 397" userId="S::olager397@hengersor.hu::8dc135ae-edf0-49bc-b085-92347408b142" providerId="AD" clId="Web-{65C495B3-AF01-5056-1C51-4D457F7D42C6}" dt="2025-04-10T09:12:10.937" v="197" actId="1076"/>
          <ac:spMkLst>
            <pc:docMk/>
            <pc:sldMk cId="1112590976" sldId="272"/>
            <ac:spMk id="5" creationId="{D17EC03F-5D4B-B508-B41B-593B33FEDF21}"/>
          </ac:spMkLst>
        </pc:spChg>
        <pc:spChg chg="mod">
          <ac:chgData name="Oláh Gergő 397" userId="S::olager397@hengersor.hu::8dc135ae-edf0-49bc-b085-92347408b142" providerId="AD" clId="Web-{65C495B3-AF01-5056-1C51-4D457F7D42C6}" dt="2025-04-10T09:48:14.098" v="587" actId="20577"/>
          <ac:spMkLst>
            <pc:docMk/>
            <pc:sldMk cId="1112590976" sldId="272"/>
            <ac:spMk id="39" creationId="{7B604A9C-0340-C608-636C-68D42D9AA165}"/>
          </ac:spMkLst>
        </pc:spChg>
        <pc:picChg chg="add mod">
          <ac:chgData name="Oláh Gergő 397" userId="S::olager397@hengersor.hu::8dc135ae-edf0-49bc-b085-92347408b142" providerId="AD" clId="Web-{65C495B3-AF01-5056-1C51-4D457F7D42C6}" dt="2025-04-10T09:12:01.905" v="195" actId="1076"/>
          <ac:picMkLst>
            <pc:docMk/>
            <pc:sldMk cId="1112590976" sldId="272"/>
            <ac:picMk id="2" creationId="{E81533E7-5099-B01B-6E34-3F8F0E3E32D8}"/>
          </ac:picMkLst>
        </pc:picChg>
        <pc:picChg chg="add mod">
          <ac:chgData name="Oláh Gergő 397" userId="S::olager397@hengersor.hu::8dc135ae-edf0-49bc-b085-92347408b142" providerId="AD" clId="Web-{65C495B3-AF01-5056-1C51-4D457F7D42C6}" dt="2025-04-10T09:11:38.686" v="188"/>
          <ac:picMkLst>
            <pc:docMk/>
            <pc:sldMk cId="1112590976" sldId="272"/>
            <ac:picMk id="3" creationId="{C8FCE4D9-5A27-728B-BEA7-87905C576F16}"/>
          </ac:picMkLst>
        </pc:picChg>
        <pc:picChg chg="add mod">
          <ac:chgData name="Oláh Gergő 397" userId="S::olager397@hengersor.hu::8dc135ae-edf0-49bc-b085-92347408b142" providerId="AD" clId="Web-{65C495B3-AF01-5056-1C51-4D457F7D42C6}" dt="2025-04-10T09:11:50.936" v="191" actId="1076"/>
          <ac:picMkLst>
            <pc:docMk/>
            <pc:sldMk cId="1112590976" sldId="272"/>
            <ac:picMk id="4" creationId="{AD1BCEC2-DE05-AFB4-8507-B7FA2641D31B}"/>
          </ac:picMkLst>
        </pc:picChg>
      </pc:sldChg>
      <pc:sldChg chg="new del">
        <pc:chgData name="Oláh Gergő 397" userId="S::olager397@hengersor.hu::8dc135ae-edf0-49bc-b085-92347408b142" providerId="AD" clId="Web-{65C495B3-AF01-5056-1C51-4D457F7D42C6}" dt="2025-04-10T09:47:13.986" v="578"/>
        <pc:sldMkLst>
          <pc:docMk/>
          <pc:sldMk cId="3302183459" sldId="273"/>
        </pc:sldMkLst>
      </pc:sldChg>
    </pc:docChg>
  </pc:docChgLst>
  <pc:docChgLst>
    <pc:chgData name="Oláh Gergő 397" userId="S::olager397@hengersor.hu::8dc135ae-edf0-49bc-b085-92347408b142" providerId="AD" clId="Web-{996B8AED-D96B-AD92-93DC-620F02F6F56F}"/>
    <pc:docChg chg="delSld modSld">
      <pc:chgData name="Oláh Gergő 397" userId="S::olager397@hengersor.hu::8dc135ae-edf0-49bc-b085-92347408b142" providerId="AD" clId="Web-{996B8AED-D96B-AD92-93DC-620F02F6F56F}" dt="2025-04-07T08:05:56.037" v="28" actId="1076"/>
      <pc:docMkLst>
        <pc:docMk/>
      </pc:docMkLst>
      <pc:sldChg chg="addSp delSp modSp">
        <pc:chgData name="Oláh Gergő 397" userId="S::olager397@hengersor.hu::8dc135ae-edf0-49bc-b085-92347408b142" providerId="AD" clId="Web-{996B8AED-D96B-AD92-93DC-620F02F6F56F}" dt="2025-04-07T08:05:56.037" v="28" actId="1076"/>
        <pc:sldMkLst>
          <pc:docMk/>
          <pc:sldMk cId="2947761477" sldId="260"/>
        </pc:sldMkLst>
        <pc:spChg chg="add del">
          <ac:chgData name="Oláh Gergő 397" userId="S::olager397@hengersor.hu::8dc135ae-edf0-49bc-b085-92347408b142" providerId="AD" clId="Web-{996B8AED-D96B-AD92-93DC-620F02F6F56F}" dt="2025-04-07T08:03:15.345" v="9"/>
          <ac:spMkLst>
            <pc:docMk/>
            <pc:sldMk cId="2947761477" sldId="260"/>
            <ac:spMk id="3" creationId="{B52E04E0-F826-E269-BBB4-44C743EEF9C0}"/>
          </ac:spMkLst>
        </pc:spChg>
        <pc:picChg chg="add del mod ord">
          <ac:chgData name="Oláh Gergő 397" userId="S::olager397@hengersor.hu::8dc135ae-edf0-49bc-b085-92347408b142" providerId="AD" clId="Web-{996B8AED-D96B-AD92-93DC-620F02F6F56F}" dt="2025-04-07T08:03:03.079" v="8"/>
          <ac:picMkLst>
            <pc:docMk/>
            <pc:sldMk cId="2947761477" sldId="260"/>
            <ac:picMk id="4" creationId="{00809AA9-5811-89B7-1C28-9BEF518BA61F}"/>
          </ac:picMkLst>
        </pc:picChg>
        <pc:picChg chg="add mod ord">
          <ac:chgData name="Oláh Gergő 397" userId="S::olager397@hengersor.hu::8dc135ae-edf0-49bc-b085-92347408b142" providerId="AD" clId="Web-{996B8AED-D96B-AD92-93DC-620F02F6F56F}" dt="2025-04-07T08:05:20.380" v="19" actId="1076"/>
          <ac:picMkLst>
            <pc:docMk/>
            <pc:sldMk cId="2947761477" sldId="260"/>
            <ac:picMk id="5" creationId="{D7563D97-0A7E-A5CD-CD9A-9DBA48078896}"/>
          </ac:picMkLst>
        </pc:picChg>
        <pc:picChg chg="add mod">
          <ac:chgData name="Oláh Gergő 397" userId="S::olager397@hengersor.hu::8dc135ae-edf0-49bc-b085-92347408b142" providerId="AD" clId="Web-{996B8AED-D96B-AD92-93DC-620F02F6F56F}" dt="2025-04-07T08:05:54.037" v="27" actId="14100"/>
          <ac:picMkLst>
            <pc:docMk/>
            <pc:sldMk cId="2947761477" sldId="260"/>
            <ac:picMk id="6" creationId="{CA1D4A94-2D8B-8273-A1CD-20E788E124A4}"/>
          </ac:picMkLst>
        </pc:picChg>
        <pc:picChg chg="add mod">
          <ac:chgData name="Oláh Gergő 397" userId="S::olager397@hengersor.hu::8dc135ae-edf0-49bc-b085-92347408b142" providerId="AD" clId="Web-{996B8AED-D96B-AD92-93DC-620F02F6F56F}" dt="2025-04-07T08:05:56.037" v="28" actId="1076"/>
          <ac:picMkLst>
            <pc:docMk/>
            <pc:sldMk cId="2947761477" sldId="260"/>
            <ac:picMk id="7" creationId="{F121FD65-DE84-6D0C-6B03-5CF27781FC25}"/>
          </ac:picMkLst>
        </pc:picChg>
      </pc:sldChg>
      <pc:sldChg chg="del">
        <pc:chgData name="Oláh Gergő 397" userId="S::olager397@hengersor.hu::8dc135ae-edf0-49bc-b085-92347408b142" providerId="AD" clId="Web-{996B8AED-D96B-AD92-93DC-620F02F6F56F}" dt="2025-04-07T08:01:50.093" v="0"/>
        <pc:sldMkLst>
          <pc:docMk/>
          <pc:sldMk cId="4004555426" sldId="270"/>
        </pc:sldMkLst>
      </pc:sldChg>
    </pc:docChg>
  </pc:docChgLst>
  <pc:docChgLst>
    <pc:chgData name="Gombos Benedek Zsombor 397" userId="S::gomben397@hengersor.hu::5841c841-1fa7-4361-9324-20b51a8210be" providerId="AD" clId="Web-{132F5208-7211-49BB-8ED8-8B32C767C06F}"/>
    <pc:docChg chg="modSld">
      <pc:chgData name="Gombos Benedek Zsombor 397" userId="S::gomben397@hengersor.hu::5841c841-1fa7-4361-9324-20b51a8210be" providerId="AD" clId="Web-{132F5208-7211-49BB-8ED8-8B32C767C06F}" dt="2025-04-11T10:13:03.185" v="301"/>
      <pc:docMkLst>
        <pc:docMk/>
      </pc:docMkLst>
      <pc:sldChg chg="modSp">
        <pc:chgData name="Gombos Benedek Zsombor 397" userId="S::gomben397@hengersor.hu::5841c841-1fa7-4361-9324-20b51a8210be" providerId="AD" clId="Web-{132F5208-7211-49BB-8ED8-8B32C767C06F}" dt="2025-04-11T10:04:35.834" v="24" actId="20577"/>
        <pc:sldMkLst>
          <pc:docMk/>
          <pc:sldMk cId="538584086" sldId="258"/>
        </pc:sldMkLst>
        <pc:spChg chg="mod">
          <ac:chgData name="Gombos Benedek Zsombor 397" userId="S::gomben397@hengersor.hu::5841c841-1fa7-4361-9324-20b51a8210be" providerId="AD" clId="Web-{132F5208-7211-49BB-8ED8-8B32C767C06F}" dt="2025-04-11T10:04:35.834" v="24" actId="20577"/>
          <ac:spMkLst>
            <pc:docMk/>
            <pc:sldMk cId="538584086" sldId="258"/>
            <ac:spMk id="3" creationId="{A7989D4D-2606-9752-B379-DDAA098A2BB3}"/>
          </ac:spMkLst>
        </pc:spChg>
      </pc:sldChg>
      <pc:sldChg chg="modSp modNotes">
        <pc:chgData name="Gombos Benedek Zsombor 397" userId="S::gomben397@hengersor.hu::5841c841-1fa7-4361-9324-20b51a8210be" providerId="AD" clId="Web-{132F5208-7211-49BB-8ED8-8B32C767C06F}" dt="2025-04-11T10:13:03.185" v="301"/>
        <pc:sldMkLst>
          <pc:docMk/>
          <pc:sldMk cId="1430211671" sldId="267"/>
        </pc:sldMkLst>
        <pc:spChg chg="mod">
          <ac:chgData name="Gombos Benedek Zsombor 397" userId="S::gomben397@hengersor.hu::5841c841-1fa7-4361-9324-20b51a8210be" providerId="AD" clId="Web-{132F5208-7211-49BB-8ED8-8B32C767C06F}" dt="2025-04-11T10:12:31.433" v="275" actId="20577"/>
          <ac:spMkLst>
            <pc:docMk/>
            <pc:sldMk cId="1430211671" sldId="267"/>
            <ac:spMk id="3" creationId="{C339578F-60C5-A0C5-1505-EF6572B256CF}"/>
          </ac:spMkLst>
        </pc:spChg>
      </pc:sldChg>
    </pc:docChg>
  </pc:docChgLst>
  <pc:docChgLst>
    <pc:chgData name="Oláh Gergő 397" userId="S::olager397@hengersor.hu::8dc135ae-edf0-49bc-b085-92347408b142" providerId="AD" clId="Web-{81CB02C8-35B0-6CD4-6A0C-65D380CC6D7B}"/>
    <pc:docChg chg="delSld modSld sldOrd">
      <pc:chgData name="Oláh Gergő 397" userId="S::olager397@hengersor.hu::8dc135ae-edf0-49bc-b085-92347408b142" providerId="AD" clId="Web-{81CB02C8-35B0-6CD4-6A0C-65D380CC6D7B}" dt="2025-04-11T08:32:48.934" v="229"/>
      <pc:docMkLst>
        <pc:docMk/>
      </pc:docMkLst>
      <pc:sldChg chg="modSp">
        <pc:chgData name="Oláh Gergő 397" userId="S::olager397@hengersor.hu::8dc135ae-edf0-49bc-b085-92347408b142" providerId="AD" clId="Web-{81CB02C8-35B0-6CD4-6A0C-65D380CC6D7B}" dt="2025-04-11T08:05:38.896" v="1" actId="20577"/>
        <pc:sldMkLst>
          <pc:docMk/>
          <pc:sldMk cId="1266517389" sldId="257"/>
        </pc:sldMkLst>
        <pc:spChg chg="mod">
          <ac:chgData name="Oláh Gergő 397" userId="S::olager397@hengersor.hu::8dc135ae-edf0-49bc-b085-92347408b142" providerId="AD" clId="Web-{81CB02C8-35B0-6CD4-6A0C-65D380CC6D7B}" dt="2025-04-11T08:05:38.896" v="1" actId="20577"/>
          <ac:spMkLst>
            <pc:docMk/>
            <pc:sldMk cId="1266517389" sldId="257"/>
            <ac:spMk id="3" creationId="{1A345CF8-D5E7-F2E9-B8B6-36DFDA36A0BA}"/>
          </ac:spMkLst>
        </pc:spChg>
      </pc:sldChg>
      <pc:sldChg chg="modSp modNotes">
        <pc:chgData name="Oláh Gergő 397" userId="S::olager397@hengersor.hu::8dc135ae-edf0-49bc-b085-92347408b142" providerId="AD" clId="Web-{81CB02C8-35B0-6CD4-6A0C-65D380CC6D7B}" dt="2025-04-11T08:09:19.341" v="128"/>
        <pc:sldMkLst>
          <pc:docMk/>
          <pc:sldMk cId="538584086" sldId="258"/>
        </pc:sldMkLst>
        <pc:spChg chg="mod">
          <ac:chgData name="Oláh Gergő 397" userId="S::olager397@hengersor.hu::8dc135ae-edf0-49bc-b085-92347408b142" providerId="AD" clId="Web-{81CB02C8-35B0-6CD4-6A0C-65D380CC6D7B}" dt="2025-04-11T08:06:09.725" v="11" actId="20577"/>
          <ac:spMkLst>
            <pc:docMk/>
            <pc:sldMk cId="538584086" sldId="258"/>
            <ac:spMk id="3" creationId="{A7989D4D-2606-9752-B379-DDAA098A2BB3}"/>
          </ac:spMkLst>
        </pc:spChg>
      </pc:sldChg>
      <pc:sldChg chg="modNotes">
        <pc:chgData name="Oláh Gergő 397" userId="S::olager397@hengersor.hu::8dc135ae-edf0-49bc-b085-92347408b142" providerId="AD" clId="Web-{81CB02C8-35B0-6CD4-6A0C-65D380CC6D7B}" dt="2025-04-11T08:10:05.108" v="130"/>
        <pc:sldMkLst>
          <pc:docMk/>
          <pc:sldMk cId="3861814194" sldId="259"/>
        </pc:sldMkLst>
      </pc:sldChg>
      <pc:sldChg chg="ord modNotes">
        <pc:chgData name="Oláh Gergő 397" userId="S::olager397@hengersor.hu::8dc135ae-edf0-49bc-b085-92347408b142" providerId="AD" clId="Web-{81CB02C8-35B0-6CD4-6A0C-65D380CC6D7B}" dt="2025-04-11T08:19:18.876" v="176"/>
        <pc:sldMkLst>
          <pc:docMk/>
          <pc:sldMk cId="2947761477" sldId="260"/>
        </pc:sldMkLst>
      </pc:sldChg>
      <pc:sldChg chg="modNotes">
        <pc:chgData name="Oláh Gergő 397" userId="S::olager397@hengersor.hu::8dc135ae-edf0-49bc-b085-92347408b142" providerId="AD" clId="Web-{81CB02C8-35B0-6CD4-6A0C-65D380CC6D7B}" dt="2025-04-11T08:27:31.674" v="184"/>
        <pc:sldMkLst>
          <pc:docMk/>
          <pc:sldMk cId="1026650157" sldId="261"/>
        </pc:sldMkLst>
      </pc:sldChg>
      <pc:sldChg chg="modNotes">
        <pc:chgData name="Oláh Gergő 397" userId="S::olager397@hengersor.hu::8dc135ae-edf0-49bc-b085-92347408b142" providerId="AD" clId="Web-{81CB02C8-35B0-6CD4-6A0C-65D380CC6D7B}" dt="2025-04-11T08:32:31.621" v="228"/>
        <pc:sldMkLst>
          <pc:docMk/>
          <pc:sldMk cId="2911679493" sldId="263"/>
        </pc:sldMkLst>
      </pc:sldChg>
      <pc:sldChg chg="modNotes">
        <pc:chgData name="Oláh Gergő 397" userId="S::olager397@hengersor.hu::8dc135ae-edf0-49bc-b085-92347408b142" providerId="AD" clId="Web-{81CB02C8-35B0-6CD4-6A0C-65D380CC6D7B}" dt="2025-04-11T08:32:48.934" v="229"/>
        <pc:sldMkLst>
          <pc:docMk/>
          <pc:sldMk cId="1214015547" sldId="268"/>
        </pc:sldMkLst>
      </pc:sldChg>
      <pc:sldChg chg="del modNotes">
        <pc:chgData name="Oláh Gergő 397" userId="S::olager397@hengersor.hu::8dc135ae-edf0-49bc-b085-92347408b142" providerId="AD" clId="Web-{81CB02C8-35B0-6CD4-6A0C-65D380CC6D7B}" dt="2025-04-11T08:10:16.092" v="132"/>
        <pc:sldMkLst>
          <pc:docMk/>
          <pc:sldMk cId="146084352" sldId="269"/>
        </pc:sldMkLst>
      </pc:sldChg>
      <pc:sldChg chg="modNotes">
        <pc:chgData name="Oláh Gergő 397" userId="S::olager397@hengersor.hu::8dc135ae-edf0-49bc-b085-92347408b142" providerId="AD" clId="Web-{81CB02C8-35B0-6CD4-6A0C-65D380CC6D7B}" dt="2025-04-11T08:16:58.840" v="156"/>
        <pc:sldMkLst>
          <pc:docMk/>
          <pc:sldMk cId="737239803" sldId="271"/>
        </pc:sldMkLst>
      </pc:sldChg>
      <pc:sldChg chg="modNotes">
        <pc:chgData name="Oláh Gergő 397" userId="S::olager397@hengersor.hu::8dc135ae-edf0-49bc-b085-92347408b142" providerId="AD" clId="Web-{81CB02C8-35B0-6CD4-6A0C-65D380CC6D7B}" dt="2025-04-11T08:17:32.232" v="172"/>
        <pc:sldMkLst>
          <pc:docMk/>
          <pc:sldMk cId="1112590976" sldId="272"/>
        </pc:sldMkLst>
      </pc:sldChg>
    </pc:docChg>
  </pc:docChgLst>
  <pc:docChgLst>
    <pc:chgData name="Oláh Gergő 397" userId="S::olager397@hengersor.hu::8dc135ae-edf0-49bc-b085-92347408b142" providerId="AD" clId="Web-{C147D457-6D56-5BF8-7203-0834307C77B7}"/>
    <pc:docChg chg="modSld">
      <pc:chgData name="Oláh Gergő 397" userId="S::olager397@hengersor.hu::8dc135ae-edf0-49bc-b085-92347408b142" providerId="AD" clId="Web-{C147D457-6D56-5BF8-7203-0834307C77B7}" dt="2025-03-28T13:03:45.588" v="309"/>
      <pc:docMkLst>
        <pc:docMk/>
      </pc:docMkLst>
      <pc:sldChg chg="modSp">
        <pc:chgData name="Oláh Gergő 397" userId="S::olager397@hengersor.hu::8dc135ae-edf0-49bc-b085-92347408b142" providerId="AD" clId="Web-{C147D457-6D56-5BF8-7203-0834307C77B7}" dt="2025-03-28T12:57:40.276" v="286" actId="20577"/>
        <pc:sldMkLst>
          <pc:docMk/>
          <pc:sldMk cId="4266748471" sldId="256"/>
        </pc:sldMkLst>
        <pc:spChg chg="mod">
          <ac:chgData name="Oláh Gergő 397" userId="S::olager397@hengersor.hu::8dc135ae-edf0-49bc-b085-92347408b142" providerId="AD" clId="Web-{C147D457-6D56-5BF8-7203-0834307C77B7}" dt="2025-03-28T12:57:27.807" v="281" actId="20577"/>
          <ac:spMkLst>
            <pc:docMk/>
            <pc:sldMk cId="4266748471" sldId="256"/>
            <ac:spMk id="2" creationId="{00000000-0000-0000-0000-000000000000}"/>
          </ac:spMkLst>
        </pc:spChg>
        <pc:spChg chg="mod">
          <ac:chgData name="Oláh Gergő 397" userId="S::olager397@hengersor.hu::8dc135ae-edf0-49bc-b085-92347408b142" providerId="AD" clId="Web-{C147D457-6D56-5BF8-7203-0834307C77B7}" dt="2025-03-28T12:57:40.276" v="286" actId="20577"/>
          <ac:spMkLst>
            <pc:docMk/>
            <pc:sldMk cId="4266748471" sldId="256"/>
            <ac:spMk id="3" creationId="{00000000-0000-0000-0000-000000000000}"/>
          </ac:spMkLst>
        </pc:spChg>
      </pc:sldChg>
      <pc:sldChg chg="addSp modSp mod setBg">
        <pc:chgData name="Oláh Gergő 397" userId="S::olager397@hengersor.hu::8dc135ae-edf0-49bc-b085-92347408b142" providerId="AD" clId="Web-{C147D457-6D56-5BF8-7203-0834307C77B7}" dt="2025-03-28T12:57:17.260" v="277" actId="20577"/>
        <pc:sldMkLst>
          <pc:docMk/>
          <pc:sldMk cId="1266517389" sldId="257"/>
        </pc:sldMkLst>
        <pc:spChg chg="mod">
          <ac:chgData name="Oláh Gergő 397" userId="S::olager397@hengersor.hu::8dc135ae-edf0-49bc-b085-92347408b142" providerId="AD" clId="Web-{C147D457-6D56-5BF8-7203-0834307C77B7}" dt="2025-03-28T12:56:56.571" v="275"/>
          <ac:spMkLst>
            <pc:docMk/>
            <pc:sldMk cId="1266517389" sldId="257"/>
            <ac:spMk id="2" creationId="{CBCAD69A-885E-A610-16B6-D6F758D3B4FA}"/>
          </ac:spMkLst>
        </pc:spChg>
        <pc:spChg chg="mod">
          <ac:chgData name="Oláh Gergő 397" userId="S::olager397@hengersor.hu::8dc135ae-edf0-49bc-b085-92347408b142" providerId="AD" clId="Web-{C147D457-6D56-5BF8-7203-0834307C77B7}" dt="2025-03-28T12:57:17.260" v="277" actId="20577"/>
          <ac:spMkLst>
            <pc:docMk/>
            <pc:sldMk cId="1266517389" sldId="257"/>
            <ac:spMk id="3" creationId="{1A345CF8-D5E7-F2E9-B8B6-36DFDA36A0BA}"/>
          </ac:spMkLst>
        </pc:spChg>
        <pc:spChg chg="add">
          <ac:chgData name="Oláh Gergő 397" userId="S::olager397@hengersor.hu::8dc135ae-edf0-49bc-b085-92347408b142" providerId="AD" clId="Web-{C147D457-6D56-5BF8-7203-0834307C77B7}" dt="2025-03-28T12:56:56.571" v="275"/>
          <ac:spMkLst>
            <pc:docMk/>
            <pc:sldMk cId="1266517389" sldId="257"/>
            <ac:spMk id="8" creationId="{815925C2-A704-4D47-B1C1-3FCA52512EC1}"/>
          </ac:spMkLst>
        </pc:spChg>
        <pc:spChg chg="add">
          <ac:chgData name="Oláh Gergő 397" userId="S::olager397@hengersor.hu::8dc135ae-edf0-49bc-b085-92347408b142" providerId="AD" clId="Web-{C147D457-6D56-5BF8-7203-0834307C77B7}" dt="2025-03-28T12:56:56.571" v="275"/>
          <ac:spMkLst>
            <pc:docMk/>
            <pc:sldMk cId="1266517389" sldId="257"/>
            <ac:spMk id="10" creationId="{01D4315C-C23C-4FD3-98DF-08C29E2292A8}"/>
          </ac:spMkLst>
        </pc:spChg>
        <pc:grpChg chg="add">
          <ac:chgData name="Oláh Gergő 397" userId="S::olager397@hengersor.hu::8dc135ae-edf0-49bc-b085-92347408b142" providerId="AD" clId="Web-{C147D457-6D56-5BF8-7203-0834307C77B7}" dt="2025-03-28T12:56:56.571" v="275"/>
          <ac:grpSpMkLst>
            <pc:docMk/>
            <pc:sldMk cId="1266517389" sldId="257"/>
            <ac:grpSpMk id="12" creationId="{5E6B47BC-43FD-4C91-8BFF-B41B99A8A39E}"/>
          </ac:grpSpMkLst>
        </pc:grpChg>
        <pc:grpChg chg="add">
          <ac:chgData name="Oláh Gergő 397" userId="S::olager397@hengersor.hu::8dc135ae-edf0-49bc-b085-92347408b142" providerId="AD" clId="Web-{C147D457-6D56-5BF8-7203-0834307C77B7}" dt="2025-03-28T12:56:56.571" v="275"/>
          <ac:grpSpMkLst>
            <pc:docMk/>
            <pc:sldMk cId="1266517389" sldId="257"/>
            <ac:grpSpMk id="16" creationId="{43F5E015-E085-4624-B431-B42414448684}"/>
          </ac:grpSpMkLst>
        </pc:grpChg>
      </pc:sldChg>
      <pc:sldChg chg="addSp modSp mod setBg">
        <pc:chgData name="Oláh Gergő 397" userId="S::olager397@hengersor.hu::8dc135ae-edf0-49bc-b085-92347408b142" providerId="AD" clId="Web-{C147D457-6D56-5BF8-7203-0834307C77B7}" dt="2025-03-28T12:58:35.091" v="297" actId="20577"/>
        <pc:sldMkLst>
          <pc:docMk/>
          <pc:sldMk cId="538584086" sldId="258"/>
        </pc:sldMkLst>
        <pc:spChg chg="mod">
          <ac:chgData name="Oláh Gergő 397" userId="S::olager397@hengersor.hu::8dc135ae-edf0-49bc-b085-92347408b142" providerId="AD" clId="Web-{C147D457-6D56-5BF8-7203-0834307C77B7}" dt="2025-03-28T12:58:03.996" v="291" actId="20577"/>
          <ac:spMkLst>
            <pc:docMk/>
            <pc:sldMk cId="538584086" sldId="258"/>
            <ac:spMk id="2" creationId="{21F24748-A187-BE12-158F-416BDF713030}"/>
          </ac:spMkLst>
        </pc:spChg>
        <pc:spChg chg="mod">
          <ac:chgData name="Oláh Gergő 397" userId="S::olager397@hengersor.hu::8dc135ae-edf0-49bc-b085-92347408b142" providerId="AD" clId="Web-{C147D457-6D56-5BF8-7203-0834307C77B7}" dt="2025-03-28T12:58:35.091" v="297" actId="20577"/>
          <ac:spMkLst>
            <pc:docMk/>
            <pc:sldMk cId="538584086" sldId="258"/>
            <ac:spMk id="3" creationId="{A7989D4D-2606-9752-B379-DDAA098A2BB3}"/>
          </ac:spMkLst>
        </pc:spChg>
        <pc:spChg chg="add">
          <ac:chgData name="Oláh Gergő 397" userId="S::olager397@hengersor.hu::8dc135ae-edf0-49bc-b085-92347408b142" providerId="AD" clId="Web-{C147D457-6D56-5BF8-7203-0834307C77B7}" dt="2025-03-28T12:57:48.401" v="287"/>
          <ac:spMkLst>
            <pc:docMk/>
            <pc:sldMk cId="538584086" sldId="258"/>
            <ac:spMk id="8" creationId="{907E470A-25F4-47D0-8FEC-EE9FD606BB34}"/>
          </ac:spMkLst>
        </pc:spChg>
        <pc:grpChg chg="add">
          <ac:chgData name="Oláh Gergő 397" userId="S::olager397@hengersor.hu::8dc135ae-edf0-49bc-b085-92347408b142" providerId="AD" clId="Web-{C147D457-6D56-5BF8-7203-0834307C77B7}" dt="2025-03-28T12:57:48.401" v="287"/>
          <ac:grpSpMkLst>
            <pc:docMk/>
            <pc:sldMk cId="538584086" sldId="258"/>
            <ac:grpSpMk id="10" creationId="{66220E63-99E1-482A-A0A6-B47EB4BF8797}"/>
          </ac:grpSpMkLst>
        </pc:grpChg>
        <pc:grpChg chg="add">
          <ac:chgData name="Oláh Gergő 397" userId="S::olager397@hengersor.hu::8dc135ae-edf0-49bc-b085-92347408b142" providerId="AD" clId="Web-{C147D457-6D56-5BF8-7203-0834307C77B7}" dt="2025-03-28T12:57:48.401" v="287"/>
          <ac:grpSpMkLst>
            <pc:docMk/>
            <pc:sldMk cId="538584086" sldId="258"/>
            <ac:grpSpMk id="14" creationId="{8618EE54-271A-4FE8-B6B3-D0FCF55A7A01}"/>
          </ac:grpSpMkLst>
        </pc:grpChg>
        <pc:grpChg chg="add">
          <ac:chgData name="Oláh Gergő 397" userId="S::olager397@hengersor.hu::8dc135ae-edf0-49bc-b085-92347408b142" providerId="AD" clId="Web-{C147D457-6D56-5BF8-7203-0834307C77B7}" dt="2025-03-28T12:57:48.401" v="287"/>
          <ac:grpSpMkLst>
            <pc:docMk/>
            <pc:sldMk cId="538584086" sldId="258"/>
            <ac:grpSpMk id="18" creationId="{43F5E015-E085-4624-B431-B42414448684}"/>
          </ac:grpSpMkLst>
        </pc:grpChg>
      </pc:sldChg>
      <pc:sldChg chg="addSp modSp mod setBg">
        <pc:chgData name="Oláh Gergő 397" userId="S::olager397@hengersor.hu::8dc135ae-edf0-49bc-b085-92347408b142" providerId="AD" clId="Web-{C147D457-6D56-5BF8-7203-0834307C77B7}" dt="2025-03-28T13:03:10.852" v="305"/>
        <pc:sldMkLst>
          <pc:docMk/>
          <pc:sldMk cId="3861814194" sldId="259"/>
        </pc:sldMkLst>
        <pc:spChg chg="mod">
          <ac:chgData name="Oláh Gergő 397" userId="S::olager397@hengersor.hu::8dc135ae-edf0-49bc-b085-92347408b142" providerId="AD" clId="Web-{C147D457-6D56-5BF8-7203-0834307C77B7}" dt="2025-03-28T13:03:10.852" v="305"/>
          <ac:spMkLst>
            <pc:docMk/>
            <pc:sldMk cId="3861814194" sldId="259"/>
            <ac:spMk id="2" creationId="{E25963C3-60B0-E39B-FCAD-727EDC4BAA9F}"/>
          </ac:spMkLst>
        </pc:spChg>
        <pc:spChg chg="mod">
          <ac:chgData name="Oláh Gergő 397" userId="S::olager397@hengersor.hu::8dc135ae-edf0-49bc-b085-92347408b142" providerId="AD" clId="Web-{C147D457-6D56-5BF8-7203-0834307C77B7}" dt="2025-03-28T13:03:10.852" v="305"/>
          <ac:spMkLst>
            <pc:docMk/>
            <pc:sldMk cId="3861814194" sldId="259"/>
            <ac:spMk id="3" creationId="{553CB013-43F7-FABB-CBBF-13A51A2BE807}"/>
          </ac:spMkLst>
        </pc:spChg>
        <pc:spChg chg="add">
          <ac:chgData name="Oláh Gergő 397" userId="S::olager397@hengersor.hu::8dc135ae-edf0-49bc-b085-92347408b142" providerId="AD" clId="Web-{C147D457-6D56-5BF8-7203-0834307C77B7}" dt="2025-03-28T13:03:10.852" v="305"/>
          <ac:spMkLst>
            <pc:docMk/>
            <pc:sldMk cId="3861814194" sldId="259"/>
            <ac:spMk id="8" creationId="{815925C2-A704-4D47-B1C1-3FCA52512EC1}"/>
          </ac:spMkLst>
        </pc:spChg>
        <pc:spChg chg="add">
          <ac:chgData name="Oláh Gergő 397" userId="S::olager397@hengersor.hu::8dc135ae-edf0-49bc-b085-92347408b142" providerId="AD" clId="Web-{C147D457-6D56-5BF8-7203-0834307C77B7}" dt="2025-03-28T13:03:10.852" v="305"/>
          <ac:spMkLst>
            <pc:docMk/>
            <pc:sldMk cId="3861814194" sldId="259"/>
            <ac:spMk id="10" creationId="{01D4315C-C23C-4FD3-98DF-08C29E2292A8}"/>
          </ac:spMkLst>
        </pc:spChg>
        <pc:grpChg chg="add">
          <ac:chgData name="Oláh Gergő 397" userId="S::olager397@hengersor.hu::8dc135ae-edf0-49bc-b085-92347408b142" providerId="AD" clId="Web-{C147D457-6D56-5BF8-7203-0834307C77B7}" dt="2025-03-28T13:03:10.852" v="305"/>
          <ac:grpSpMkLst>
            <pc:docMk/>
            <pc:sldMk cId="3861814194" sldId="259"/>
            <ac:grpSpMk id="12" creationId="{5E6B47BC-43FD-4C91-8BFF-B41B99A8A39E}"/>
          </ac:grpSpMkLst>
        </pc:grpChg>
        <pc:grpChg chg="add">
          <ac:chgData name="Oláh Gergő 397" userId="S::olager397@hengersor.hu::8dc135ae-edf0-49bc-b085-92347408b142" providerId="AD" clId="Web-{C147D457-6D56-5BF8-7203-0834307C77B7}" dt="2025-03-28T13:03:10.852" v="305"/>
          <ac:grpSpMkLst>
            <pc:docMk/>
            <pc:sldMk cId="3861814194" sldId="259"/>
            <ac:grpSpMk id="16" creationId="{43F5E015-E085-4624-B431-B42414448684}"/>
          </ac:grpSpMkLst>
        </pc:grpChg>
      </pc:sldChg>
      <pc:sldChg chg="addSp modSp mod setBg">
        <pc:chgData name="Oláh Gergő 397" userId="S::olager397@hengersor.hu::8dc135ae-edf0-49bc-b085-92347408b142" providerId="AD" clId="Web-{C147D457-6D56-5BF8-7203-0834307C77B7}" dt="2025-03-28T13:03:40.525" v="308"/>
        <pc:sldMkLst>
          <pc:docMk/>
          <pc:sldMk cId="1026650157" sldId="261"/>
        </pc:sldMkLst>
        <pc:spChg chg="mod">
          <ac:chgData name="Oláh Gergő 397" userId="S::olager397@hengersor.hu::8dc135ae-edf0-49bc-b085-92347408b142" providerId="AD" clId="Web-{C147D457-6D56-5BF8-7203-0834307C77B7}" dt="2025-03-28T13:03:40.525" v="308"/>
          <ac:spMkLst>
            <pc:docMk/>
            <pc:sldMk cId="1026650157" sldId="261"/>
            <ac:spMk id="2" creationId="{C5EB99FF-B6E8-4701-8802-CE7E56E047FC}"/>
          </ac:spMkLst>
        </pc:spChg>
        <pc:spChg chg="mod">
          <ac:chgData name="Oláh Gergő 397" userId="S::olager397@hengersor.hu::8dc135ae-edf0-49bc-b085-92347408b142" providerId="AD" clId="Web-{C147D457-6D56-5BF8-7203-0834307C77B7}" dt="2025-03-28T13:03:40.525" v="308"/>
          <ac:spMkLst>
            <pc:docMk/>
            <pc:sldMk cId="1026650157" sldId="261"/>
            <ac:spMk id="3" creationId="{69F90BDE-F22E-75C4-5901-F551B8F654F8}"/>
          </ac:spMkLst>
        </pc:spChg>
        <pc:spChg chg="add">
          <ac:chgData name="Oláh Gergő 397" userId="S::olager397@hengersor.hu::8dc135ae-edf0-49bc-b085-92347408b142" providerId="AD" clId="Web-{C147D457-6D56-5BF8-7203-0834307C77B7}" dt="2025-03-28T13:03:40.525" v="308"/>
          <ac:spMkLst>
            <pc:docMk/>
            <pc:sldMk cId="1026650157" sldId="261"/>
            <ac:spMk id="8" creationId="{815925C2-A704-4D47-B1C1-3FCA52512EC1}"/>
          </ac:spMkLst>
        </pc:spChg>
        <pc:spChg chg="add">
          <ac:chgData name="Oláh Gergő 397" userId="S::olager397@hengersor.hu::8dc135ae-edf0-49bc-b085-92347408b142" providerId="AD" clId="Web-{C147D457-6D56-5BF8-7203-0834307C77B7}" dt="2025-03-28T13:03:40.525" v="308"/>
          <ac:spMkLst>
            <pc:docMk/>
            <pc:sldMk cId="1026650157" sldId="261"/>
            <ac:spMk id="10" creationId="{01D4315C-C23C-4FD3-98DF-08C29E2292A8}"/>
          </ac:spMkLst>
        </pc:spChg>
        <pc:grpChg chg="add">
          <ac:chgData name="Oláh Gergő 397" userId="S::olager397@hengersor.hu::8dc135ae-edf0-49bc-b085-92347408b142" providerId="AD" clId="Web-{C147D457-6D56-5BF8-7203-0834307C77B7}" dt="2025-03-28T13:03:40.525" v="308"/>
          <ac:grpSpMkLst>
            <pc:docMk/>
            <pc:sldMk cId="1026650157" sldId="261"/>
            <ac:grpSpMk id="12" creationId="{5E6B47BC-43FD-4C91-8BFF-B41B99A8A39E}"/>
          </ac:grpSpMkLst>
        </pc:grpChg>
        <pc:grpChg chg="add">
          <ac:chgData name="Oláh Gergő 397" userId="S::olager397@hengersor.hu::8dc135ae-edf0-49bc-b085-92347408b142" providerId="AD" clId="Web-{C147D457-6D56-5BF8-7203-0834307C77B7}" dt="2025-03-28T13:03:40.525" v="308"/>
          <ac:grpSpMkLst>
            <pc:docMk/>
            <pc:sldMk cId="1026650157" sldId="261"/>
            <ac:grpSpMk id="16" creationId="{43F5E015-E085-4624-B431-B42414448684}"/>
          </ac:grpSpMkLst>
        </pc:grpChg>
      </pc:sldChg>
      <pc:sldChg chg="addSp modSp mod setBg">
        <pc:chgData name="Oláh Gergő 397" userId="S::olager397@hengersor.hu::8dc135ae-edf0-49bc-b085-92347408b142" providerId="AD" clId="Web-{C147D457-6D56-5BF8-7203-0834307C77B7}" dt="2025-03-28T13:03:45.588" v="309"/>
        <pc:sldMkLst>
          <pc:docMk/>
          <pc:sldMk cId="2030695416" sldId="262"/>
        </pc:sldMkLst>
        <pc:spChg chg="mod">
          <ac:chgData name="Oláh Gergő 397" userId="S::olager397@hengersor.hu::8dc135ae-edf0-49bc-b085-92347408b142" providerId="AD" clId="Web-{C147D457-6D56-5BF8-7203-0834307C77B7}" dt="2025-03-28T13:03:45.588" v="309"/>
          <ac:spMkLst>
            <pc:docMk/>
            <pc:sldMk cId="2030695416" sldId="262"/>
            <ac:spMk id="2" creationId="{645808AC-7931-80C1-6DE8-580788A094ED}"/>
          </ac:spMkLst>
        </pc:spChg>
        <pc:spChg chg="mod">
          <ac:chgData name="Oláh Gergő 397" userId="S::olager397@hengersor.hu::8dc135ae-edf0-49bc-b085-92347408b142" providerId="AD" clId="Web-{C147D457-6D56-5BF8-7203-0834307C77B7}" dt="2025-03-28T13:03:45.588" v="309"/>
          <ac:spMkLst>
            <pc:docMk/>
            <pc:sldMk cId="2030695416" sldId="262"/>
            <ac:spMk id="3" creationId="{B94DD8B6-5E7B-CE08-2E44-3DA4CEDCCB64}"/>
          </ac:spMkLst>
        </pc:spChg>
        <pc:spChg chg="add">
          <ac:chgData name="Oláh Gergő 397" userId="S::olager397@hengersor.hu::8dc135ae-edf0-49bc-b085-92347408b142" providerId="AD" clId="Web-{C147D457-6D56-5BF8-7203-0834307C77B7}" dt="2025-03-28T13:03:45.588" v="309"/>
          <ac:spMkLst>
            <pc:docMk/>
            <pc:sldMk cId="2030695416" sldId="262"/>
            <ac:spMk id="8" creationId="{815925C2-A704-4D47-B1C1-3FCA52512EC1}"/>
          </ac:spMkLst>
        </pc:spChg>
        <pc:spChg chg="add">
          <ac:chgData name="Oláh Gergő 397" userId="S::olager397@hengersor.hu::8dc135ae-edf0-49bc-b085-92347408b142" providerId="AD" clId="Web-{C147D457-6D56-5BF8-7203-0834307C77B7}" dt="2025-03-28T13:03:45.588" v="309"/>
          <ac:spMkLst>
            <pc:docMk/>
            <pc:sldMk cId="2030695416" sldId="262"/>
            <ac:spMk id="10" creationId="{01D4315C-C23C-4FD3-98DF-08C29E2292A8}"/>
          </ac:spMkLst>
        </pc:spChg>
        <pc:grpChg chg="add">
          <ac:chgData name="Oláh Gergő 397" userId="S::olager397@hengersor.hu::8dc135ae-edf0-49bc-b085-92347408b142" providerId="AD" clId="Web-{C147D457-6D56-5BF8-7203-0834307C77B7}" dt="2025-03-28T13:03:45.588" v="309"/>
          <ac:grpSpMkLst>
            <pc:docMk/>
            <pc:sldMk cId="2030695416" sldId="262"/>
            <ac:grpSpMk id="12" creationId="{5E6B47BC-43FD-4C91-8BFF-B41B99A8A39E}"/>
          </ac:grpSpMkLst>
        </pc:grpChg>
        <pc:grpChg chg="add">
          <ac:chgData name="Oláh Gergő 397" userId="S::olager397@hengersor.hu::8dc135ae-edf0-49bc-b085-92347408b142" providerId="AD" clId="Web-{C147D457-6D56-5BF8-7203-0834307C77B7}" dt="2025-03-28T13:03:45.588" v="309"/>
          <ac:grpSpMkLst>
            <pc:docMk/>
            <pc:sldMk cId="2030695416" sldId="262"/>
            <ac:grpSpMk id="16" creationId="{43F5E015-E085-4624-B431-B42414448684}"/>
          </ac:grpSpMkLst>
        </pc:grpChg>
      </pc:sldChg>
      <pc:sldChg chg="addSp modSp mod setBg">
        <pc:chgData name="Oláh Gergő 397" userId="S::olager397@hengersor.hu::8dc135ae-edf0-49bc-b085-92347408b142" providerId="AD" clId="Web-{C147D457-6D56-5BF8-7203-0834307C77B7}" dt="2025-03-28T13:03:15.758" v="306"/>
        <pc:sldMkLst>
          <pc:docMk/>
          <pc:sldMk cId="1430211671" sldId="267"/>
        </pc:sldMkLst>
        <pc:spChg chg="mod">
          <ac:chgData name="Oláh Gergő 397" userId="S::olager397@hengersor.hu::8dc135ae-edf0-49bc-b085-92347408b142" providerId="AD" clId="Web-{C147D457-6D56-5BF8-7203-0834307C77B7}" dt="2025-03-28T13:03:15.758" v="306"/>
          <ac:spMkLst>
            <pc:docMk/>
            <pc:sldMk cId="1430211671" sldId="267"/>
            <ac:spMk id="2" creationId="{1AC326F5-BEDF-09C0-DF26-D8FE34841224}"/>
          </ac:spMkLst>
        </pc:spChg>
        <pc:spChg chg="mod">
          <ac:chgData name="Oláh Gergő 397" userId="S::olager397@hengersor.hu::8dc135ae-edf0-49bc-b085-92347408b142" providerId="AD" clId="Web-{C147D457-6D56-5BF8-7203-0834307C77B7}" dt="2025-03-28T13:03:15.758" v="306"/>
          <ac:spMkLst>
            <pc:docMk/>
            <pc:sldMk cId="1430211671" sldId="267"/>
            <ac:spMk id="3" creationId="{C339578F-60C5-A0C5-1505-EF6572B256CF}"/>
          </ac:spMkLst>
        </pc:spChg>
        <pc:spChg chg="add">
          <ac:chgData name="Oláh Gergő 397" userId="S::olager397@hengersor.hu::8dc135ae-edf0-49bc-b085-92347408b142" providerId="AD" clId="Web-{C147D457-6D56-5BF8-7203-0834307C77B7}" dt="2025-03-28T13:03:15.758" v="306"/>
          <ac:spMkLst>
            <pc:docMk/>
            <pc:sldMk cId="1430211671" sldId="267"/>
            <ac:spMk id="8" creationId="{815925C2-A704-4D47-B1C1-3FCA52512EC1}"/>
          </ac:spMkLst>
        </pc:spChg>
        <pc:spChg chg="add">
          <ac:chgData name="Oláh Gergő 397" userId="S::olager397@hengersor.hu::8dc135ae-edf0-49bc-b085-92347408b142" providerId="AD" clId="Web-{C147D457-6D56-5BF8-7203-0834307C77B7}" dt="2025-03-28T13:03:15.758" v="306"/>
          <ac:spMkLst>
            <pc:docMk/>
            <pc:sldMk cId="1430211671" sldId="267"/>
            <ac:spMk id="10" creationId="{01D4315C-C23C-4FD3-98DF-08C29E2292A8}"/>
          </ac:spMkLst>
        </pc:spChg>
        <pc:grpChg chg="add">
          <ac:chgData name="Oláh Gergő 397" userId="S::olager397@hengersor.hu::8dc135ae-edf0-49bc-b085-92347408b142" providerId="AD" clId="Web-{C147D457-6D56-5BF8-7203-0834307C77B7}" dt="2025-03-28T13:03:15.758" v="306"/>
          <ac:grpSpMkLst>
            <pc:docMk/>
            <pc:sldMk cId="1430211671" sldId="267"/>
            <ac:grpSpMk id="12" creationId="{5E6B47BC-43FD-4C91-8BFF-B41B99A8A39E}"/>
          </ac:grpSpMkLst>
        </pc:grpChg>
        <pc:grpChg chg="add">
          <ac:chgData name="Oláh Gergő 397" userId="S::olager397@hengersor.hu::8dc135ae-edf0-49bc-b085-92347408b142" providerId="AD" clId="Web-{C147D457-6D56-5BF8-7203-0834307C77B7}" dt="2025-03-28T13:03:15.758" v="306"/>
          <ac:grpSpMkLst>
            <pc:docMk/>
            <pc:sldMk cId="1430211671" sldId="267"/>
            <ac:grpSpMk id="16" creationId="{43F5E015-E085-4624-B431-B42414448684}"/>
          </ac:grpSpMkLst>
        </pc:grpChg>
      </pc:sldChg>
      <pc:sldChg chg="addSp delSp modSp mod modClrScheme chgLayout">
        <pc:chgData name="Oláh Gergő 397" userId="S::olager397@hengersor.hu::8dc135ae-edf0-49bc-b085-92347408b142" providerId="AD" clId="Web-{C147D457-6D56-5BF8-7203-0834307C77B7}" dt="2025-03-28T12:59:29.531" v="304" actId="20577"/>
        <pc:sldMkLst>
          <pc:docMk/>
          <pc:sldMk cId="1214015547" sldId="268"/>
        </pc:sldMkLst>
        <pc:spChg chg="mod ord">
          <ac:chgData name="Oláh Gergő 397" userId="S::olager397@hengersor.hu::8dc135ae-edf0-49bc-b085-92347408b142" providerId="AD" clId="Web-{C147D457-6D56-5BF8-7203-0834307C77B7}" dt="2025-03-28T12:47:30.361" v="140"/>
          <ac:spMkLst>
            <pc:docMk/>
            <pc:sldMk cId="1214015547" sldId="268"/>
            <ac:spMk id="2" creationId="{F8D9654A-D0AC-6470-9CF6-0B82821BDA3A}"/>
          </ac:spMkLst>
        </pc:spChg>
        <pc:spChg chg="mod ord">
          <ac:chgData name="Oláh Gergő 397" userId="S::olager397@hengersor.hu::8dc135ae-edf0-49bc-b085-92347408b142" providerId="AD" clId="Web-{C147D457-6D56-5BF8-7203-0834307C77B7}" dt="2025-03-28T12:59:29.531" v="304" actId="20577"/>
          <ac:spMkLst>
            <pc:docMk/>
            <pc:sldMk cId="1214015547" sldId="268"/>
            <ac:spMk id="3" creationId="{37342C6B-8BE9-6C49-46D9-8DB295696A28}"/>
          </ac:spMkLst>
        </pc:spChg>
        <pc:spChg chg="add mod ord">
          <ac:chgData name="Oláh Gergő 397" userId="S::olager397@hengersor.hu::8dc135ae-edf0-49bc-b085-92347408b142" providerId="AD" clId="Web-{C147D457-6D56-5BF8-7203-0834307C77B7}" dt="2025-03-28T12:50:57.354" v="216" actId="20577"/>
          <ac:spMkLst>
            <pc:docMk/>
            <pc:sldMk cId="1214015547" sldId="268"/>
            <ac:spMk id="4" creationId="{ED2C19A7-1B14-77F7-8DF7-901CD5865AF8}"/>
          </ac:spMkLst>
        </pc:spChg>
        <pc:picChg chg="add del mod">
          <ac:chgData name="Oláh Gergő 397" userId="S::olager397@hengersor.hu::8dc135ae-edf0-49bc-b085-92347408b142" providerId="AD" clId="Web-{C147D457-6D56-5BF8-7203-0834307C77B7}" dt="2025-03-28T12:53:38.735" v="244"/>
          <ac:picMkLst>
            <pc:docMk/>
            <pc:sldMk cId="1214015547" sldId="268"/>
            <ac:picMk id="5" creationId="{13FFF977-C2D8-EC9A-D851-89EE951D0AE4}"/>
          </ac:picMkLst>
        </pc:picChg>
        <pc:picChg chg="add mod">
          <ac:chgData name="Oláh Gergő 397" userId="S::olager397@hengersor.hu::8dc135ae-edf0-49bc-b085-92347408b142" providerId="AD" clId="Web-{C147D457-6D56-5BF8-7203-0834307C77B7}" dt="2025-03-28T12:56:23.914" v="273" actId="1076"/>
          <ac:picMkLst>
            <pc:docMk/>
            <pc:sldMk cId="1214015547" sldId="268"/>
            <ac:picMk id="6" creationId="{C72ED1FE-461B-28C4-0D43-676B4C63DA0A}"/>
          </ac:picMkLst>
        </pc:picChg>
        <pc:picChg chg="add del mod">
          <ac:chgData name="Oláh Gergő 397" userId="S::olager397@hengersor.hu::8dc135ae-edf0-49bc-b085-92347408b142" providerId="AD" clId="Web-{C147D457-6D56-5BF8-7203-0834307C77B7}" dt="2025-03-28T12:52:37.108" v="230"/>
          <ac:picMkLst>
            <pc:docMk/>
            <pc:sldMk cId="1214015547" sldId="268"/>
            <ac:picMk id="7" creationId="{2E3629FD-5629-5C22-9276-C9C68B9A05E1}"/>
          </ac:picMkLst>
        </pc:picChg>
        <pc:picChg chg="add mod">
          <ac:chgData name="Oláh Gergő 397" userId="S::olager397@hengersor.hu::8dc135ae-edf0-49bc-b085-92347408b142" providerId="AD" clId="Web-{C147D457-6D56-5BF8-7203-0834307C77B7}" dt="2025-03-28T12:56:25.257" v="274" actId="1076"/>
          <ac:picMkLst>
            <pc:docMk/>
            <pc:sldMk cId="1214015547" sldId="268"/>
            <ac:picMk id="8" creationId="{13DE5A4D-C562-A3F6-DAA7-2FCE87EDA1F9}"/>
          </ac:picMkLst>
        </pc:picChg>
        <pc:picChg chg="add del mod">
          <ac:chgData name="Oláh Gergő 397" userId="S::olager397@hengersor.hu::8dc135ae-edf0-49bc-b085-92347408b142" providerId="AD" clId="Web-{C147D457-6D56-5BF8-7203-0834307C77B7}" dt="2025-03-28T12:54:15.658" v="252"/>
          <ac:picMkLst>
            <pc:docMk/>
            <pc:sldMk cId="1214015547" sldId="268"/>
            <ac:picMk id="9" creationId="{1AF63D7C-77B6-38BB-00AF-387A00A68AE5}"/>
          </ac:picMkLst>
        </pc:picChg>
        <pc:picChg chg="add del mod">
          <ac:chgData name="Oláh Gergő 397" userId="S::olager397@hengersor.hu::8dc135ae-edf0-49bc-b085-92347408b142" providerId="AD" clId="Web-{C147D457-6D56-5BF8-7203-0834307C77B7}" dt="2025-03-28T12:54:36.737" v="254"/>
          <ac:picMkLst>
            <pc:docMk/>
            <pc:sldMk cId="1214015547" sldId="268"/>
            <ac:picMk id="10" creationId="{3750ECA5-4088-5B8C-0355-F0E4D05E54B7}"/>
          </ac:picMkLst>
        </pc:picChg>
        <pc:picChg chg="add mod">
          <ac:chgData name="Oláh Gergő 397" userId="S::olager397@hengersor.hu::8dc135ae-edf0-49bc-b085-92347408b142" providerId="AD" clId="Web-{C147D457-6D56-5BF8-7203-0834307C77B7}" dt="2025-03-28T12:56:17.851" v="270" actId="1076"/>
          <ac:picMkLst>
            <pc:docMk/>
            <pc:sldMk cId="1214015547" sldId="268"/>
            <ac:picMk id="11" creationId="{611B1B37-698A-48BD-9653-7FFE0551E044}"/>
          </ac:picMkLst>
        </pc:picChg>
        <pc:picChg chg="add mod">
          <ac:chgData name="Oláh Gergő 397" userId="S::olager397@hengersor.hu::8dc135ae-edf0-49bc-b085-92347408b142" providerId="AD" clId="Web-{C147D457-6D56-5BF8-7203-0834307C77B7}" dt="2025-03-28T12:56:20.304" v="271" actId="1076"/>
          <ac:picMkLst>
            <pc:docMk/>
            <pc:sldMk cId="1214015547" sldId="268"/>
            <ac:picMk id="12" creationId="{C140EA87-E495-0DDA-D3C8-C4DD22A6F681}"/>
          </ac:picMkLst>
        </pc:picChg>
      </pc:sldChg>
      <pc:sldChg chg="addSp modSp mod setBg">
        <pc:chgData name="Oláh Gergő 397" userId="S::olager397@hengersor.hu::8dc135ae-edf0-49bc-b085-92347408b142" providerId="AD" clId="Web-{C147D457-6D56-5BF8-7203-0834307C77B7}" dt="2025-03-28T13:03:34.931" v="307"/>
        <pc:sldMkLst>
          <pc:docMk/>
          <pc:sldMk cId="146084352" sldId="269"/>
        </pc:sldMkLst>
        <pc:spChg chg="mod">
          <ac:chgData name="Oláh Gergő 397" userId="S::olager397@hengersor.hu::8dc135ae-edf0-49bc-b085-92347408b142" providerId="AD" clId="Web-{C147D457-6D56-5BF8-7203-0834307C77B7}" dt="2025-03-28T13:03:34.931" v="307"/>
          <ac:spMkLst>
            <pc:docMk/>
            <pc:sldMk cId="146084352" sldId="269"/>
            <ac:spMk id="2" creationId="{BF218CB5-2472-A3A9-4CB3-3DB3E44DFD8D}"/>
          </ac:spMkLst>
        </pc:spChg>
        <pc:spChg chg="mod">
          <ac:chgData name="Oláh Gergő 397" userId="S::olager397@hengersor.hu::8dc135ae-edf0-49bc-b085-92347408b142" providerId="AD" clId="Web-{C147D457-6D56-5BF8-7203-0834307C77B7}" dt="2025-03-28T13:03:34.931" v="307"/>
          <ac:spMkLst>
            <pc:docMk/>
            <pc:sldMk cId="146084352" sldId="269"/>
            <ac:spMk id="3" creationId="{51B24008-5002-4C77-3227-F96EA18A9ED3}"/>
          </ac:spMkLst>
        </pc:spChg>
        <pc:spChg chg="add">
          <ac:chgData name="Oláh Gergő 397" userId="S::olager397@hengersor.hu::8dc135ae-edf0-49bc-b085-92347408b142" providerId="AD" clId="Web-{C147D457-6D56-5BF8-7203-0834307C77B7}" dt="2025-03-28T13:03:34.931" v="307"/>
          <ac:spMkLst>
            <pc:docMk/>
            <pc:sldMk cId="146084352" sldId="269"/>
            <ac:spMk id="8" creationId="{815925C2-A704-4D47-B1C1-3FCA52512EC1}"/>
          </ac:spMkLst>
        </pc:spChg>
        <pc:spChg chg="add">
          <ac:chgData name="Oláh Gergő 397" userId="S::olager397@hengersor.hu::8dc135ae-edf0-49bc-b085-92347408b142" providerId="AD" clId="Web-{C147D457-6D56-5BF8-7203-0834307C77B7}" dt="2025-03-28T13:03:34.931" v="307"/>
          <ac:spMkLst>
            <pc:docMk/>
            <pc:sldMk cId="146084352" sldId="269"/>
            <ac:spMk id="10" creationId="{01D4315C-C23C-4FD3-98DF-08C29E2292A8}"/>
          </ac:spMkLst>
        </pc:spChg>
        <pc:grpChg chg="add">
          <ac:chgData name="Oláh Gergő 397" userId="S::olager397@hengersor.hu::8dc135ae-edf0-49bc-b085-92347408b142" providerId="AD" clId="Web-{C147D457-6D56-5BF8-7203-0834307C77B7}" dt="2025-03-28T13:03:34.931" v="307"/>
          <ac:grpSpMkLst>
            <pc:docMk/>
            <pc:sldMk cId="146084352" sldId="269"/>
            <ac:grpSpMk id="12" creationId="{5E6B47BC-43FD-4C91-8BFF-B41B99A8A39E}"/>
          </ac:grpSpMkLst>
        </pc:grpChg>
        <pc:grpChg chg="add">
          <ac:chgData name="Oláh Gergő 397" userId="S::olager397@hengersor.hu::8dc135ae-edf0-49bc-b085-92347408b142" providerId="AD" clId="Web-{C147D457-6D56-5BF8-7203-0834307C77B7}" dt="2025-03-28T13:03:34.931" v="307"/>
          <ac:grpSpMkLst>
            <pc:docMk/>
            <pc:sldMk cId="146084352" sldId="269"/>
            <ac:grpSpMk id="16" creationId="{43F5E015-E085-4624-B431-B42414448684}"/>
          </ac:grpSpMkLst>
        </pc:grpChg>
      </pc:sldChg>
    </pc:docChg>
  </pc:docChgLst>
  <pc:docChgLst>
    <pc:chgData name="Oláh Gergő 397" userId="S::olager397@hengersor.hu::8dc135ae-edf0-49bc-b085-92347408b142" providerId="AD" clId="Web-{4868D322-CEA0-CA33-0CB5-12C13F66ACFB}"/>
    <pc:docChg chg="addSld delSld modSld">
      <pc:chgData name="Oláh Gergő 397" userId="S::olager397@hengersor.hu::8dc135ae-edf0-49bc-b085-92347408b142" providerId="AD" clId="Web-{4868D322-CEA0-CA33-0CB5-12C13F66ACFB}" dt="2025-03-28T10:28:30.449" v="259" actId="20577"/>
      <pc:docMkLst>
        <pc:docMk/>
      </pc:docMkLst>
      <pc:sldChg chg="addSp delSp modSp mod setBg">
        <pc:chgData name="Oláh Gergő 397" userId="S::olager397@hengersor.hu::8dc135ae-edf0-49bc-b085-92347408b142" providerId="AD" clId="Web-{4868D322-CEA0-CA33-0CB5-12C13F66ACFB}" dt="2025-03-28T10:24:22.736" v="35"/>
        <pc:sldMkLst>
          <pc:docMk/>
          <pc:sldMk cId="4266748471" sldId="256"/>
        </pc:sldMkLst>
        <pc:spChg chg="mod">
          <ac:chgData name="Oláh Gergő 397" userId="S::olager397@hengersor.hu::8dc135ae-edf0-49bc-b085-92347408b142" providerId="AD" clId="Web-{4868D322-CEA0-CA33-0CB5-12C13F66ACFB}" dt="2025-03-28T10:24:22.736" v="35"/>
          <ac:spMkLst>
            <pc:docMk/>
            <pc:sldMk cId="4266748471" sldId="256"/>
            <ac:spMk id="2" creationId="{00000000-0000-0000-0000-000000000000}"/>
          </ac:spMkLst>
        </pc:spChg>
        <pc:spChg chg="mod">
          <ac:chgData name="Oláh Gergő 397" userId="S::olager397@hengersor.hu::8dc135ae-edf0-49bc-b085-92347408b142" providerId="AD" clId="Web-{4868D322-CEA0-CA33-0CB5-12C13F66ACFB}" dt="2025-03-28T10:24:22.736" v="35"/>
          <ac:spMkLst>
            <pc:docMk/>
            <pc:sldMk cId="4266748471" sldId="256"/>
            <ac:spMk id="3" creationId="{00000000-0000-0000-0000-000000000000}"/>
          </ac:spMkLst>
        </pc:spChg>
        <pc:spChg chg="add del">
          <ac:chgData name="Oláh Gergő 397" userId="S::olager397@hengersor.hu::8dc135ae-edf0-49bc-b085-92347408b142" providerId="AD" clId="Web-{4868D322-CEA0-CA33-0CB5-12C13F66ACFB}" dt="2025-03-28T10:24:22.736" v="35"/>
          <ac:spMkLst>
            <pc:docMk/>
            <pc:sldMk cId="4266748471" sldId="256"/>
            <ac:spMk id="9" creationId="{8D0D6D3E-D7F9-4591-9CA9-DDF4DB1F73DA}"/>
          </ac:spMkLst>
        </pc:spChg>
        <pc:spChg chg="add del">
          <ac:chgData name="Oláh Gergő 397" userId="S::olager397@hengersor.hu::8dc135ae-edf0-49bc-b085-92347408b142" providerId="AD" clId="Web-{4868D322-CEA0-CA33-0CB5-12C13F66ACFB}" dt="2025-03-28T10:24:22.736" v="35"/>
          <ac:spMkLst>
            <pc:docMk/>
            <pc:sldMk cId="4266748471" sldId="256"/>
            <ac:spMk id="11" creationId="{C4C9F2B0-1044-46EB-8AEB-C3BFFDE6C2CC}"/>
          </ac:spMkLst>
        </pc:spChg>
        <pc:spChg chg="add del">
          <ac:chgData name="Oláh Gergő 397" userId="S::olager397@hengersor.hu::8dc135ae-edf0-49bc-b085-92347408b142" providerId="AD" clId="Web-{4868D322-CEA0-CA33-0CB5-12C13F66ACFB}" dt="2025-03-28T10:24:22.736" v="35"/>
          <ac:spMkLst>
            <pc:docMk/>
            <pc:sldMk cId="4266748471" sldId="256"/>
            <ac:spMk id="13" creationId="{D28B54C3-B57B-472A-B96E-1FCB67093DC2}"/>
          </ac:spMkLst>
        </pc:spChg>
        <pc:spChg chg="add del">
          <ac:chgData name="Oláh Gergő 397" userId="S::olager397@hengersor.hu::8dc135ae-edf0-49bc-b085-92347408b142" providerId="AD" clId="Web-{4868D322-CEA0-CA33-0CB5-12C13F66ACFB}" dt="2025-03-28T10:24:22.736" v="35"/>
          <ac:spMkLst>
            <pc:docMk/>
            <pc:sldMk cId="4266748471" sldId="256"/>
            <ac:spMk id="15" creationId="{7DB3C429-F8DA-49B9-AF84-21996FCF78B5}"/>
          </ac:spMkLst>
        </pc:spChg>
        <pc:spChg chg="add">
          <ac:chgData name="Oláh Gergő 397" userId="S::olager397@hengersor.hu::8dc135ae-edf0-49bc-b085-92347408b142" providerId="AD" clId="Web-{4868D322-CEA0-CA33-0CB5-12C13F66ACFB}" dt="2025-03-28T10:24:22.736" v="35"/>
          <ac:spMkLst>
            <pc:docMk/>
            <pc:sldMk cId="4266748471" sldId="256"/>
            <ac:spMk id="20" creationId="{C7D023E4-8DE1-436E-9847-ED6A4B4B04FD}"/>
          </ac:spMkLst>
        </pc:spChg>
        <pc:grpChg chg="add">
          <ac:chgData name="Oláh Gergő 397" userId="S::olager397@hengersor.hu::8dc135ae-edf0-49bc-b085-92347408b142" providerId="AD" clId="Web-{4868D322-CEA0-CA33-0CB5-12C13F66ACFB}" dt="2025-03-28T10:24:22.736" v="35"/>
          <ac:grpSpMkLst>
            <pc:docMk/>
            <pc:sldMk cId="4266748471" sldId="256"/>
            <ac:grpSpMk id="22" creationId="{E4556D3F-F9E0-4DD4-A96F-6A8297B92405}"/>
          </ac:grpSpMkLst>
        </pc:grpChg>
        <pc:grpChg chg="add">
          <ac:chgData name="Oláh Gergő 397" userId="S::olager397@hengersor.hu::8dc135ae-edf0-49bc-b085-92347408b142" providerId="AD" clId="Web-{4868D322-CEA0-CA33-0CB5-12C13F66ACFB}" dt="2025-03-28T10:24:22.736" v="35"/>
          <ac:grpSpMkLst>
            <pc:docMk/>
            <pc:sldMk cId="4266748471" sldId="256"/>
            <ac:grpSpMk id="26" creationId="{65EABBED-2B80-4B13-A7A8-1D34C4A02741}"/>
          </ac:grpSpMkLst>
        </pc:grpChg>
        <pc:picChg chg="add mod ord">
          <ac:chgData name="Oláh Gergő 397" userId="S::olager397@hengersor.hu::8dc135ae-edf0-49bc-b085-92347408b142" providerId="AD" clId="Web-{4868D322-CEA0-CA33-0CB5-12C13F66ACFB}" dt="2025-03-28T10:24:22.736" v="35"/>
          <ac:picMkLst>
            <pc:docMk/>
            <pc:sldMk cId="4266748471" sldId="256"/>
            <ac:picMk id="4" creationId="{F2A54B15-E435-252A-AA09-F3181F489982}"/>
          </ac:picMkLst>
        </pc:picChg>
      </pc:sldChg>
      <pc:sldChg chg="modSp">
        <pc:chgData name="Oláh Gergő 397" userId="S::olager397@hengersor.hu::8dc135ae-edf0-49bc-b085-92347408b142" providerId="AD" clId="Web-{4868D322-CEA0-CA33-0CB5-12C13F66ACFB}" dt="2025-03-28T10:28:30.449" v="259" actId="20577"/>
        <pc:sldMkLst>
          <pc:docMk/>
          <pc:sldMk cId="1266517389" sldId="257"/>
        </pc:sldMkLst>
        <pc:spChg chg="mod">
          <ac:chgData name="Oláh Gergő 397" userId="S::olager397@hengersor.hu::8dc135ae-edf0-49bc-b085-92347408b142" providerId="AD" clId="Web-{4868D322-CEA0-CA33-0CB5-12C13F66ACFB}" dt="2025-03-28T10:28:30.449" v="259" actId="20577"/>
          <ac:spMkLst>
            <pc:docMk/>
            <pc:sldMk cId="1266517389" sldId="257"/>
            <ac:spMk id="3" creationId="{1A345CF8-D5E7-F2E9-B8B6-36DFDA36A0BA}"/>
          </ac:spMkLst>
        </pc:spChg>
      </pc:sldChg>
      <pc:sldChg chg="modSp">
        <pc:chgData name="Oláh Gergő 397" userId="S::olager397@hengersor.hu::8dc135ae-edf0-49bc-b085-92347408b142" providerId="AD" clId="Web-{4868D322-CEA0-CA33-0CB5-12C13F66ACFB}" dt="2025-03-28T10:25:39.895" v="59" actId="20577"/>
        <pc:sldMkLst>
          <pc:docMk/>
          <pc:sldMk cId="538584086" sldId="258"/>
        </pc:sldMkLst>
        <pc:spChg chg="mod">
          <ac:chgData name="Oláh Gergő 397" userId="S::olager397@hengersor.hu::8dc135ae-edf0-49bc-b085-92347408b142" providerId="AD" clId="Web-{4868D322-CEA0-CA33-0CB5-12C13F66ACFB}" dt="2025-03-28T10:25:39.895" v="59" actId="20577"/>
          <ac:spMkLst>
            <pc:docMk/>
            <pc:sldMk cId="538584086" sldId="258"/>
            <ac:spMk id="3" creationId="{A7989D4D-2606-9752-B379-DDAA098A2BB3}"/>
          </ac:spMkLst>
        </pc:spChg>
      </pc:sldChg>
      <pc:sldChg chg="del">
        <pc:chgData name="Oláh Gergő 397" userId="S::olager397@hengersor.hu::8dc135ae-edf0-49bc-b085-92347408b142" providerId="AD" clId="Web-{4868D322-CEA0-CA33-0CB5-12C13F66ACFB}" dt="2025-03-28T10:23:27.906" v="22"/>
        <pc:sldMkLst>
          <pc:docMk/>
          <pc:sldMk cId="960032905" sldId="266"/>
        </pc:sldMkLst>
      </pc:sldChg>
      <pc:sldChg chg="modSp new">
        <pc:chgData name="Oláh Gergő 397" userId="S::olager397@hengersor.hu::8dc135ae-edf0-49bc-b085-92347408b142" providerId="AD" clId="Web-{4868D322-CEA0-CA33-0CB5-12C13F66ACFB}" dt="2025-03-28T10:23:23.858" v="21" actId="20577"/>
        <pc:sldMkLst>
          <pc:docMk/>
          <pc:sldMk cId="737239803" sldId="271"/>
        </pc:sldMkLst>
        <pc:spChg chg="mod">
          <ac:chgData name="Oláh Gergő 397" userId="S::olager397@hengersor.hu::8dc135ae-edf0-49bc-b085-92347408b142" providerId="AD" clId="Web-{4868D322-CEA0-CA33-0CB5-12C13F66ACFB}" dt="2025-03-28T10:23:23.858" v="21" actId="20577"/>
          <ac:spMkLst>
            <pc:docMk/>
            <pc:sldMk cId="737239803" sldId="271"/>
            <ac:spMk id="2" creationId="{099D8AD6-1B58-6672-FEE4-B271C0BF66BA}"/>
          </ac:spMkLst>
        </pc:spChg>
      </pc:sldChg>
    </pc:docChg>
  </pc:docChgLst>
  <pc:docChgLst>
    <pc:chgData name="Oláh Gergő 397" userId="S::olager397@hengersor.hu::8dc135ae-edf0-49bc-b085-92347408b142" providerId="AD" clId="Web-{4B76C110-E6C3-EBB1-5628-2306536B9C22}"/>
    <pc:docChg chg="modSld">
      <pc:chgData name="Oláh Gergő 397" userId="S::olager397@hengersor.hu::8dc135ae-edf0-49bc-b085-92347408b142" providerId="AD" clId="Web-{4B76C110-E6C3-EBB1-5628-2306536B9C22}" dt="2025-03-31T12:56:44.953" v="106" actId="20577"/>
      <pc:docMkLst>
        <pc:docMk/>
      </pc:docMkLst>
      <pc:sldChg chg="modSp">
        <pc:chgData name="Oláh Gergő 397" userId="S::olager397@hengersor.hu::8dc135ae-edf0-49bc-b085-92347408b142" providerId="AD" clId="Web-{4B76C110-E6C3-EBB1-5628-2306536B9C22}" dt="2025-03-31T12:46:14.051" v="39" actId="20577"/>
        <pc:sldMkLst>
          <pc:docMk/>
          <pc:sldMk cId="538584086" sldId="258"/>
        </pc:sldMkLst>
        <pc:spChg chg="mod">
          <ac:chgData name="Oláh Gergő 397" userId="S::olager397@hengersor.hu::8dc135ae-edf0-49bc-b085-92347408b142" providerId="AD" clId="Web-{4B76C110-E6C3-EBB1-5628-2306536B9C22}" dt="2025-03-31T12:46:14.051" v="39" actId="20577"/>
          <ac:spMkLst>
            <pc:docMk/>
            <pc:sldMk cId="538584086" sldId="258"/>
            <ac:spMk id="3" creationId="{A7989D4D-2606-9752-B379-DDAA098A2BB3}"/>
          </ac:spMkLst>
        </pc:spChg>
      </pc:sldChg>
      <pc:sldChg chg="modSp">
        <pc:chgData name="Oláh Gergő 397" userId="S::olager397@hengersor.hu::8dc135ae-edf0-49bc-b085-92347408b142" providerId="AD" clId="Web-{4B76C110-E6C3-EBB1-5628-2306536B9C22}" dt="2025-03-31T12:43:59.096" v="25" actId="20577"/>
        <pc:sldMkLst>
          <pc:docMk/>
          <pc:sldMk cId="3861814194" sldId="259"/>
        </pc:sldMkLst>
        <pc:spChg chg="mod">
          <ac:chgData name="Oláh Gergő 397" userId="S::olager397@hengersor.hu::8dc135ae-edf0-49bc-b085-92347408b142" providerId="AD" clId="Web-{4B76C110-E6C3-EBB1-5628-2306536B9C22}" dt="2025-03-31T12:43:59.096" v="25" actId="20577"/>
          <ac:spMkLst>
            <pc:docMk/>
            <pc:sldMk cId="3861814194" sldId="259"/>
            <ac:spMk id="3" creationId="{553CB013-43F7-FABB-CBBF-13A51A2BE807}"/>
          </ac:spMkLst>
        </pc:spChg>
      </pc:sldChg>
      <pc:sldChg chg="modSp">
        <pc:chgData name="Oláh Gergő 397" userId="S::olager397@hengersor.hu::8dc135ae-edf0-49bc-b085-92347408b142" providerId="AD" clId="Web-{4B76C110-E6C3-EBB1-5628-2306536B9C22}" dt="2025-03-31T12:49:20.851" v="41" actId="20577"/>
        <pc:sldMkLst>
          <pc:docMk/>
          <pc:sldMk cId="1430211671" sldId="267"/>
        </pc:sldMkLst>
        <pc:spChg chg="mod">
          <ac:chgData name="Oláh Gergő 397" userId="S::olager397@hengersor.hu::8dc135ae-edf0-49bc-b085-92347408b142" providerId="AD" clId="Web-{4B76C110-E6C3-EBB1-5628-2306536B9C22}" dt="2025-03-31T12:49:20.851" v="41" actId="20577"/>
          <ac:spMkLst>
            <pc:docMk/>
            <pc:sldMk cId="1430211671" sldId="267"/>
            <ac:spMk id="3" creationId="{C339578F-60C5-A0C5-1505-EF6572B256CF}"/>
          </ac:spMkLst>
        </pc:spChg>
      </pc:sldChg>
      <pc:sldChg chg="modSp">
        <pc:chgData name="Oláh Gergő 397" userId="S::olager397@hengersor.hu::8dc135ae-edf0-49bc-b085-92347408b142" providerId="AD" clId="Web-{4B76C110-E6C3-EBB1-5628-2306536B9C22}" dt="2025-03-31T12:56:44.953" v="106" actId="20577"/>
        <pc:sldMkLst>
          <pc:docMk/>
          <pc:sldMk cId="146084352" sldId="269"/>
        </pc:sldMkLst>
        <pc:spChg chg="mod">
          <ac:chgData name="Oláh Gergő 397" userId="S::olager397@hengersor.hu::8dc135ae-edf0-49bc-b085-92347408b142" providerId="AD" clId="Web-{4B76C110-E6C3-EBB1-5628-2306536B9C22}" dt="2025-03-31T12:56:44.953" v="106" actId="20577"/>
          <ac:spMkLst>
            <pc:docMk/>
            <pc:sldMk cId="146084352" sldId="269"/>
            <ac:spMk id="3" creationId="{51B24008-5002-4C77-3227-F96EA18A9ED3}"/>
          </ac:spMkLst>
        </pc:spChg>
      </pc:sldChg>
    </pc:docChg>
  </pc:docChgLst>
  <pc:docChgLst>
    <pc:chgData name="Oláh Gergő 397" userId="S::olager397@hengersor.hu::8dc135ae-edf0-49bc-b085-92347408b142" providerId="AD" clId="Web-{2A214AEA-31EE-7D2D-9D61-51547711AA97}"/>
    <pc:docChg chg="modSld">
      <pc:chgData name="Oláh Gergő 397" userId="S::olager397@hengersor.hu::8dc135ae-edf0-49bc-b085-92347408b142" providerId="AD" clId="Web-{2A214AEA-31EE-7D2D-9D61-51547711AA97}" dt="2025-04-07T13:01:24.956" v="12" actId="1076"/>
      <pc:docMkLst>
        <pc:docMk/>
      </pc:docMkLst>
      <pc:sldChg chg="addSp delSp modSp">
        <pc:chgData name="Oláh Gergő 397" userId="S::olager397@hengersor.hu::8dc135ae-edf0-49bc-b085-92347408b142" providerId="AD" clId="Web-{2A214AEA-31EE-7D2D-9D61-51547711AA97}" dt="2025-04-07T13:01:24.956" v="12" actId="1076"/>
        <pc:sldMkLst>
          <pc:docMk/>
          <pc:sldMk cId="2947761477" sldId="260"/>
        </pc:sldMkLst>
        <pc:spChg chg="mod">
          <ac:chgData name="Oláh Gergő 397" userId="S::olager397@hengersor.hu::8dc135ae-edf0-49bc-b085-92347408b142" providerId="AD" clId="Web-{2A214AEA-31EE-7D2D-9D61-51547711AA97}" dt="2025-04-07T13:00:43.893" v="4" actId="1076"/>
          <ac:spMkLst>
            <pc:docMk/>
            <pc:sldMk cId="2947761477" sldId="260"/>
            <ac:spMk id="2" creationId="{5013D433-18F0-73B6-6866-E7F2F303AC37}"/>
          </ac:spMkLst>
        </pc:spChg>
        <pc:spChg chg="del mod">
          <ac:chgData name="Oláh Gergő 397" userId="S::olager397@hengersor.hu::8dc135ae-edf0-49bc-b085-92347408b142" providerId="AD" clId="Web-{2A214AEA-31EE-7D2D-9D61-51547711AA97}" dt="2025-04-07T13:01:07.190" v="11"/>
          <ac:spMkLst>
            <pc:docMk/>
            <pc:sldMk cId="2947761477" sldId="260"/>
            <ac:spMk id="3" creationId="{9BBD2854-453D-FD46-C18C-5814CDB7C3DF}"/>
          </ac:spMkLst>
        </pc:spChg>
        <pc:spChg chg="del mod">
          <ac:chgData name="Oláh Gergő 397" userId="S::olager397@hengersor.hu::8dc135ae-edf0-49bc-b085-92347408b142" providerId="AD" clId="Web-{2A214AEA-31EE-7D2D-9D61-51547711AA97}" dt="2025-04-07T13:01:04.534" v="10"/>
          <ac:spMkLst>
            <pc:docMk/>
            <pc:sldMk cId="2947761477" sldId="260"/>
            <ac:spMk id="4" creationId="{0799E206-5F7F-DF54-7282-6B9BADE7F60B}"/>
          </ac:spMkLst>
        </pc:spChg>
        <pc:spChg chg="add mod">
          <ac:chgData name="Oláh Gergő 397" userId="S::olager397@hengersor.hu::8dc135ae-edf0-49bc-b085-92347408b142" providerId="AD" clId="Web-{2A214AEA-31EE-7D2D-9D61-51547711AA97}" dt="2025-04-07T13:00:57.331" v="8" actId="14100"/>
          <ac:spMkLst>
            <pc:docMk/>
            <pc:sldMk cId="2947761477" sldId="260"/>
            <ac:spMk id="7" creationId="{7C7BCD45-BDAB-D3F5-9480-3F040CE7A865}"/>
          </ac:spMkLst>
        </pc:spChg>
        <pc:spChg chg="del mod">
          <ac:chgData name="Oláh Gergő 397" userId="S::olager397@hengersor.hu::8dc135ae-edf0-49bc-b085-92347408b142" providerId="AD" clId="Web-{2A214AEA-31EE-7D2D-9D61-51547711AA97}" dt="2025-04-07T13:00:19.596" v="1"/>
          <ac:spMkLst>
            <pc:docMk/>
            <pc:sldMk cId="2947761477" sldId="260"/>
            <ac:spMk id="93" creationId="{41D92D25-A57B-E054-BD7B-F0CCAE952F63}"/>
          </ac:spMkLst>
        </pc:spChg>
        <pc:picChg chg="mod">
          <ac:chgData name="Oláh Gergő 397" userId="S::olager397@hengersor.hu::8dc135ae-edf0-49bc-b085-92347408b142" providerId="AD" clId="Web-{2A214AEA-31EE-7D2D-9D61-51547711AA97}" dt="2025-04-07T13:01:24.956" v="12" actId="1076"/>
          <ac:picMkLst>
            <pc:docMk/>
            <pc:sldMk cId="2947761477" sldId="260"/>
            <ac:picMk id="5" creationId="{A6C3E402-AEC1-F584-80E4-10D84A31938B}"/>
          </ac:picMkLst>
        </pc:picChg>
        <pc:picChg chg="del">
          <ac:chgData name="Oláh Gergő 397" userId="S::olager397@hengersor.hu::8dc135ae-edf0-49bc-b085-92347408b142" providerId="AD" clId="Web-{2A214AEA-31EE-7D2D-9D61-51547711AA97}" dt="2025-04-07T13:00:51.456" v="6"/>
          <ac:picMkLst>
            <pc:docMk/>
            <pc:sldMk cId="2947761477" sldId="260"/>
            <ac:picMk id="27" creationId="{D1D6F0CB-5076-92D3-4E88-6424EE3E50DA}"/>
          </ac:picMkLst>
        </pc:picChg>
        <pc:picChg chg="del">
          <ac:chgData name="Oláh Gergő 397" userId="S::olager397@hengersor.hu::8dc135ae-edf0-49bc-b085-92347408b142" providerId="AD" clId="Web-{2A214AEA-31EE-7D2D-9D61-51547711AA97}" dt="2025-04-07T13:00:19.909" v="2"/>
          <ac:picMkLst>
            <pc:docMk/>
            <pc:sldMk cId="2947761477" sldId="260"/>
            <ac:picMk id="28" creationId="{7BBA7F99-0CEF-0888-6BC2-09417B92508C}"/>
          </ac:picMkLst>
        </pc:picChg>
        <pc:picChg chg="del">
          <ac:chgData name="Oláh Gergő 397" userId="S::olager397@hengersor.hu::8dc135ae-edf0-49bc-b085-92347408b142" providerId="AD" clId="Web-{2A214AEA-31EE-7D2D-9D61-51547711AA97}" dt="2025-04-07T13:00:52.862" v="7"/>
          <ac:picMkLst>
            <pc:docMk/>
            <pc:sldMk cId="2947761477" sldId="260"/>
            <ac:picMk id="30" creationId="{78132BA1-9CD7-EAE8-9162-5BB38F1E96B8}"/>
          </ac:picMkLst>
        </pc:picChg>
      </pc:sldChg>
    </pc:docChg>
  </pc:docChgLst>
  <pc:docChgLst>
    <pc:chgData name="Oláh Gergő 397" userId="S::olager397@hengersor.hu::8dc135ae-edf0-49bc-b085-92347408b142" providerId="AD" clId="Web-{2E45C95E-F80D-3C52-33D0-0482E51333EA}"/>
    <pc:docChg chg="modSld">
      <pc:chgData name="Oláh Gergő 397" userId="S::olager397@hengersor.hu::8dc135ae-edf0-49bc-b085-92347408b142" providerId="AD" clId="Web-{2E45C95E-F80D-3C52-33D0-0482E51333EA}" dt="2025-04-01T07:31:56.167" v="141"/>
      <pc:docMkLst>
        <pc:docMk/>
      </pc:docMkLst>
      <pc:sldChg chg="addSp modSp mod setBg">
        <pc:chgData name="Oláh Gergő 397" userId="S::olager397@hengersor.hu::8dc135ae-edf0-49bc-b085-92347408b142" providerId="AD" clId="Web-{2E45C95E-F80D-3C52-33D0-0482E51333EA}" dt="2025-04-01T07:28:37.464" v="122"/>
        <pc:sldMkLst>
          <pc:docMk/>
          <pc:sldMk cId="2947761477" sldId="260"/>
        </pc:sldMkLst>
        <pc:spChg chg="mod">
          <ac:chgData name="Oláh Gergő 397" userId="S::olager397@hengersor.hu::8dc135ae-edf0-49bc-b085-92347408b142" providerId="AD" clId="Web-{2E45C95E-F80D-3C52-33D0-0482E51333EA}" dt="2025-04-01T07:28:37.464" v="122"/>
          <ac:spMkLst>
            <pc:docMk/>
            <pc:sldMk cId="2947761477" sldId="260"/>
            <ac:spMk id="2" creationId="{5013D433-18F0-73B6-6866-E7F2F303AC37}"/>
          </ac:spMkLst>
        </pc:spChg>
        <pc:spChg chg="mod">
          <ac:chgData name="Oláh Gergő 397" userId="S::olager397@hengersor.hu::8dc135ae-edf0-49bc-b085-92347408b142" providerId="AD" clId="Web-{2E45C95E-F80D-3C52-33D0-0482E51333EA}" dt="2025-04-01T07:28:37.464" v="122"/>
          <ac:spMkLst>
            <pc:docMk/>
            <pc:sldMk cId="2947761477" sldId="260"/>
            <ac:spMk id="3" creationId="{B52E04E0-F826-E269-BBB4-44C743EEF9C0}"/>
          </ac:spMkLst>
        </pc:spChg>
        <pc:spChg chg="add">
          <ac:chgData name="Oláh Gergő 397" userId="S::olager397@hengersor.hu::8dc135ae-edf0-49bc-b085-92347408b142" providerId="AD" clId="Web-{2E45C95E-F80D-3C52-33D0-0482E51333EA}" dt="2025-04-01T07:28:37.464" v="122"/>
          <ac:spMkLst>
            <pc:docMk/>
            <pc:sldMk cId="2947761477" sldId="260"/>
            <ac:spMk id="8" creationId="{907E470A-25F4-47D0-8FEC-EE9FD606BB34}"/>
          </ac:spMkLst>
        </pc:spChg>
        <pc:grpChg chg="add">
          <ac:chgData name="Oláh Gergő 397" userId="S::olager397@hengersor.hu::8dc135ae-edf0-49bc-b085-92347408b142" providerId="AD" clId="Web-{2E45C95E-F80D-3C52-33D0-0482E51333EA}" dt="2025-04-01T07:28:37.464" v="122"/>
          <ac:grpSpMkLst>
            <pc:docMk/>
            <pc:sldMk cId="2947761477" sldId="260"/>
            <ac:grpSpMk id="10" creationId="{66220E63-99E1-482A-A0A6-B47EB4BF8797}"/>
          </ac:grpSpMkLst>
        </pc:grpChg>
        <pc:grpChg chg="add">
          <ac:chgData name="Oláh Gergő 397" userId="S::olager397@hengersor.hu::8dc135ae-edf0-49bc-b085-92347408b142" providerId="AD" clId="Web-{2E45C95E-F80D-3C52-33D0-0482E51333EA}" dt="2025-04-01T07:28:37.464" v="122"/>
          <ac:grpSpMkLst>
            <pc:docMk/>
            <pc:sldMk cId="2947761477" sldId="260"/>
            <ac:grpSpMk id="14" creationId="{8618EE54-271A-4FE8-B6B3-D0FCF55A7A01}"/>
          </ac:grpSpMkLst>
        </pc:grpChg>
        <pc:grpChg chg="add">
          <ac:chgData name="Oláh Gergő 397" userId="S::olager397@hengersor.hu::8dc135ae-edf0-49bc-b085-92347408b142" providerId="AD" clId="Web-{2E45C95E-F80D-3C52-33D0-0482E51333EA}" dt="2025-04-01T07:28:37.464" v="122"/>
          <ac:grpSpMkLst>
            <pc:docMk/>
            <pc:sldMk cId="2947761477" sldId="260"/>
            <ac:grpSpMk id="18" creationId="{43F5E015-E085-4624-B431-B42414448684}"/>
          </ac:grpSpMkLst>
        </pc:grpChg>
      </pc:sldChg>
      <pc:sldChg chg="addSp delSp">
        <pc:chgData name="Oláh Gergő 397" userId="S::olager397@hengersor.hu::8dc135ae-edf0-49bc-b085-92347408b142" providerId="AD" clId="Web-{2E45C95E-F80D-3C52-33D0-0482E51333EA}" dt="2025-04-01T07:28:26.166" v="120"/>
        <pc:sldMkLst>
          <pc:docMk/>
          <pc:sldMk cId="2030695416" sldId="262"/>
        </pc:sldMkLst>
        <pc:spChg chg="del">
          <ac:chgData name="Oláh Gergő 397" userId="S::olager397@hengersor.hu::8dc135ae-edf0-49bc-b085-92347408b142" providerId="AD" clId="Web-{2E45C95E-F80D-3C52-33D0-0482E51333EA}" dt="2025-04-01T07:28:26.166" v="120"/>
          <ac:spMkLst>
            <pc:docMk/>
            <pc:sldMk cId="2030695416" sldId="262"/>
            <ac:spMk id="8" creationId="{815925C2-A704-4D47-B1C1-3FCA52512EC1}"/>
          </ac:spMkLst>
        </pc:spChg>
        <pc:spChg chg="del">
          <ac:chgData name="Oláh Gergő 397" userId="S::olager397@hengersor.hu::8dc135ae-edf0-49bc-b085-92347408b142" providerId="AD" clId="Web-{2E45C95E-F80D-3C52-33D0-0482E51333EA}" dt="2025-04-01T07:28:26.166" v="120"/>
          <ac:spMkLst>
            <pc:docMk/>
            <pc:sldMk cId="2030695416" sldId="262"/>
            <ac:spMk id="10" creationId="{01D4315C-C23C-4FD3-98DF-08C29E2292A8}"/>
          </ac:spMkLst>
        </pc:spChg>
        <pc:spChg chg="add">
          <ac:chgData name="Oláh Gergő 397" userId="S::olager397@hengersor.hu::8dc135ae-edf0-49bc-b085-92347408b142" providerId="AD" clId="Web-{2E45C95E-F80D-3C52-33D0-0482E51333EA}" dt="2025-04-01T07:28:26.166" v="120"/>
          <ac:spMkLst>
            <pc:docMk/>
            <pc:sldMk cId="2030695416" sldId="262"/>
            <ac:spMk id="28" creationId="{815925C2-A704-4D47-B1C1-3FCA52512EC1}"/>
          </ac:spMkLst>
        </pc:spChg>
        <pc:spChg chg="add">
          <ac:chgData name="Oláh Gergő 397" userId="S::olager397@hengersor.hu::8dc135ae-edf0-49bc-b085-92347408b142" providerId="AD" clId="Web-{2E45C95E-F80D-3C52-33D0-0482E51333EA}" dt="2025-04-01T07:28:26.166" v="120"/>
          <ac:spMkLst>
            <pc:docMk/>
            <pc:sldMk cId="2030695416" sldId="262"/>
            <ac:spMk id="30" creationId="{01D4315C-C23C-4FD3-98DF-08C29E2292A8}"/>
          </ac:spMkLst>
        </pc:spChg>
        <pc:grpChg chg="del">
          <ac:chgData name="Oláh Gergő 397" userId="S::olager397@hengersor.hu::8dc135ae-edf0-49bc-b085-92347408b142" providerId="AD" clId="Web-{2E45C95E-F80D-3C52-33D0-0482E51333EA}" dt="2025-04-01T07:28:26.166" v="120"/>
          <ac:grpSpMkLst>
            <pc:docMk/>
            <pc:sldMk cId="2030695416" sldId="262"/>
            <ac:grpSpMk id="12" creationId="{5E6B47BC-43FD-4C91-8BFF-B41B99A8A39E}"/>
          </ac:grpSpMkLst>
        </pc:grpChg>
        <pc:grpChg chg="del">
          <ac:chgData name="Oláh Gergő 397" userId="S::olager397@hengersor.hu::8dc135ae-edf0-49bc-b085-92347408b142" providerId="AD" clId="Web-{2E45C95E-F80D-3C52-33D0-0482E51333EA}" dt="2025-04-01T07:28:26.166" v="120"/>
          <ac:grpSpMkLst>
            <pc:docMk/>
            <pc:sldMk cId="2030695416" sldId="262"/>
            <ac:grpSpMk id="16" creationId="{43F5E015-E085-4624-B431-B42414448684}"/>
          </ac:grpSpMkLst>
        </pc:grpChg>
        <pc:grpChg chg="add">
          <ac:chgData name="Oláh Gergő 397" userId="S::olager397@hengersor.hu::8dc135ae-edf0-49bc-b085-92347408b142" providerId="AD" clId="Web-{2E45C95E-F80D-3C52-33D0-0482E51333EA}" dt="2025-04-01T07:28:26.166" v="120"/>
          <ac:grpSpMkLst>
            <pc:docMk/>
            <pc:sldMk cId="2030695416" sldId="262"/>
            <ac:grpSpMk id="32" creationId="{5E6B47BC-43FD-4C91-8BFF-B41B99A8A39E}"/>
          </ac:grpSpMkLst>
        </pc:grpChg>
        <pc:grpChg chg="add">
          <ac:chgData name="Oláh Gergő 397" userId="S::olager397@hengersor.hu::8dc135ae-edf0-49bc-b085-92347408b142" providerId="AD" clId="Web-{2E45C95E-F80D-3C52-33D0-0482E51333EA}" dt="2025-04-01T07:28:26.166" v="120"/>
          <ac:grpSpMkLst>
            <pc:docMk/>
            <pc:sldMk cId="2030695416" sldId="262"/>
            <ac:grpSpMk id="36" creationId="{43F5E015-E085-4624-B431-B42414448684}"/>
          </ac:grpSpMkLst>
        </pc:grpChg>
      </pc:sldChg>
      <pc:sldChg chg="addSp delSp modSp mod setBg">
        <pc:chgData name="Oláh Gergő 397" userId="S::olager397@hengersor.hu::8dc135ae-edf0-49bc-b085-92347408b142" providerId="AD" clId="Web-{2E45C95E-F80D-3C52-33D0-0482E51333EA}" dt="2025-04-01T07:31:56.167" v="141"/>
        <pc:sldMkLst>
          <pc:docMk/>
          <pc:sldMk cId="2911679493" sldId="263"/>
        </pc:sldMkLst>
        <pc:spChg chg="mod ord">
          <ac:chgData name="Oláh Gergő 397" userId="S::olager397@hengersor.hu::8dc135ae-edf0-49bc-b085-92347408b142" providerId="AD" clId="Web-{2E45C95E-F80D-3C52-33D0-0482E51333EA}" dt="2025-04-01T07:31:56.167" v="141"/>
          <ac:spMkLst>
            <pc:docMk/>
            <pc:sldMk cId="2911679493" sldId="263"/>
            <ac:spMk id="2" creationId="{6844541A-5AB9-3294-9EAA-3CC7D68836E2}"/>
          </ac:spMkLst>
        </pc:spChg>
        <pc:spChg chg="del mod">
          <ac:chgData name="Oláh Gergő 397" userId="S::olager397@hengersor.hu::8dc135ae-edf0-49bc-b085-92347408b142" providerId="AD" clId="Web-{2E45C95E-F80D-3C52-33D0-0482E51333EA}" dt="2025-04-01T07:29:52.376" v="127"/>
          <ac:spMkLst>
            <pc:docMk/>
            <pc:sldMk cId="2911679493" sldId="263"/>
            <ac:spMk id="3" creationId="{761FD8FE-A0A6-0E53-42C5-071CD615DE22}"/>
          </ac:spMkLst>
        </pc:spChg>
        <pc:spChg chg="add mod">
          <ac:chgData name="Oláh Gergő 397" userId="S::olager397@hengersor.hu::8dc135ae-edf0-49bc-b085-92347408b142" providerId="AD" clId="Web-{2E45C95E-F80D-3C52-33D0-0482E51333EA}" dt="2025-04-01T07:31:56.167" v="141"/>
          <ac:spMkLst>
            <pc:docMk/>
            <pc:sldMk cId="2911679493" sldId="263"/>
            <ac:spMk id="7" creationId="{BCDA8F65-B3FF-F07E-52F6-3E26876A37F8}"/>
          </ac:spMkLst>
        </pc:spChg>
        <pc:spChg chg="add del">
          <ac:chgData name="Oláh Gergő 397" userId="S::olager397@hengersor.hu::8dc135ae-edf0-49bc-b085-92347408b142" providerId="AD" clId="Web-{2E45C95E-F80D-3C52-33D0-0482E51333EA}" dt="2025-04-01T07:31:56.167" v="141"/>
          <ac:spMkLst>
            <pc:docMk/>
            <pc:sldMk cId="2911679493" sldId="263"/>
            <ac:spMk id="8" creationId="{815925C2-A704-4D47-B1C1-3FCA52512EC1}"/>
          </ac:spMkLst>
        </pc:spChg>
        <pc:spChg chg="add del">
          <ac:chgData name="Oláh Gergő 397" userId="S::olager397@hengersor.hu::8dc135ae-edf0-49bc-b085-92347408b142" providerId="AD" clId="Web-{2E45C95E-F80D-3C52-33D0-0482E51333EA}" dt="2025-04-01T07:31:56.167" v="141"/>
          <ac:spMkLst>
            <pc:docMk/>
            <pc:sldMk cId="2911679493" sldId="263"/>
            <ac:spMk id="10" creationId="{01D4315C-C23C-4FD3-98DF-08C29E2292A8}"/>
          </ac:spMkLst>
        </pc:spChg>
        <pc:spChg chg="add">
          <ac:chgData name="Oláh Gergő 397" userId="S::olager397@hengersor.hu::8dc135ae-edf0-49bc-b085-92347408b142" providerId="AD" clId="Web-{2E45C95E-F80D-3C52-33D0-0482E51333EA}" dt="2025-04-01T07:31:56.167" v="141"/>
          <ac:spMkLst>
            <pc:docMk/>
            <pc:sldMk cId="2911679493" sldId="263"/>
            <ac:spMk id="28" creationId="{C3420C89-0B09-4632-A4AF-3971D08BF7A8}"/>
          </ac:spMkLst>
        </pc:spChg>
        <pc:spChg chg="add">
          <ac:chgData name="Oláh Gergő 397" userId="S::olager397@hengersor.hu::8dc135ae-edf0-49bc-b085-92347408b142" providerId="AD" clId="Web-{2E45C95E-F80D-3C52-33D0-0482E51333EA}" dt="2025-04-01T07:31:56.167" v="141"/>
          <ac:spMkLst>
            <pc:docMk/>
            <pc:sldMk cId="2911679493" sldId="263"/>
            <ac:spMk id="30" creationId="{4E5CBA61-BF74-40B4-A3A8-366BBA626CCF}"/>
          </ac:spMkLst>
        </pc:spChg>
        <pc:grpChg chg="add del">
          <ac:chgData name="Oláh Gergő 397" userId="S::olager397@hengersor.hu::8dc135ae-edf0-49bc-b085-92347408b142" providerId="AD" clId="Web-{2E45C95E-F80D-3C52-33D0-0482E51333EA}" dt="2025-04-01T07:31:56.167" v="141"/>
          <ac:grpSpMkLst>
            <pc:docMk/>
            <pc:sldMk cId="2911679493" sldId="263"/>
            <ac:grpSpMk id="12" creationId="{5E6B47BC-43FD-4C91-8BFF-B41B99A8A39E}"/>
          </ac:grpSpMkLst>
        </pc:grpChg>
        <pc:grpChg chg="add del">
          <ac:chgData name="Oláh Gergő 397" userId="S::olager397@hengersor.hu::8dc135ae-edf0-49bc-b085-92347408b142" providerId="AD" clId="Web-{2E45C95E-F80D-3C52-33D0-0482E51333EA}" dt="2025-04-01T07:31:56.167" v="141"/>
          <ac:grpSpMkLst>
            <pc:docMk/>
            <pc:sldMk cId="2911679493" sldId="263"/>
            <ac:grpSpMk id="16" creationId="{43F5E015-E085-4624-B431-B42414448684}"/>
          </ac:grpSpMkLst>
        </pc:grpChg>
        <pc:grpChg chg="add">
          <ac:chgData name="Oláh Gergő 397" userId="S::olager397@hengersor.hu::8dc135ae-edf0-49bc-b085-92347408b142" providerId="AD" clId="Web-{2E45C95E-F80D-3C52-33D0-0482E51333EA}" dt="2025-04-01T07:31:56.167" v="141"/>
          <ac:grpSpMkLst>
            <pc:docMk/>
            <pc:sldMk cId="2911679493" sldId="263"/>
            <ac:grpSpMk id="32" creationId="{AC27E70C-5470-4262-B9CE-AE52C51CF4C1}"/>
          </ac:grpSpMkLst>
        </pc:grpChg>
        <pc:picChg chg="add del mod ord">
          <ac:chgData name="Oláh Gergő 397" userId="S::olager397@hengersor.hu::8dc135ae-edf0-49bc-b085-92347408b142" providerId="AD" clId="Web-{2E45C95E-F80D-3C52-33D0-0482E51333EA}" dt="2025-04-01T07:31:07.897" v="133"/>
          <ac:picMkLst>
            <pc:docMk/>
            <pc:sldMk cId="2911679493" sldId="263"/>
            <ac:picMk id="4" creationId="{D2E1E021-7D24-22EF-7345-13025E0D8142}"/>
          </ac:picMkLst>
        </pc:picChg>
        <pc:picChg chg="add mod">
          <ac:chgData name="Oláh Gergő 397" userId="S::olager397@hengersor.hu::8dc135ae-edf0-49bc-b085-92347408b142" providerId="AD" clId="Web-{2E45C95E-F80D-3C52-33D0-0482E51333EA}" dt="2025-04-01T07:31:56.167" v="141"/>
          <ac:picMkLst>
            <pc:docMk/>
            <pc:sldMk cId="2911679493" sldId="263"/>
            <ac:picMk id="5" creationId="{4ACF32DC-DFA5-06C4-433F-7020C8E8762B}"/>
          </ac:picMkLst>
        </pc:picChg>
      </pc:sldChg>
      <pc:sldChg chg="addSp modSp mod setBg">
        <pc:chgData name="Oláh Gergő 397" userId="S::olager397@hengersor.hu::8dc135ae-edf0-49bc-b085-92347408b142" providerId="AD" clId="Web-{2E45C95E-F80D-3C52-33D0-0482E51333EA}" dt="2025-04-01T07:28:56.418" v="125"/>
        <pc:sldMkLst>
          <pc:docMk/>
          <pc:sldMk cId="4017366750" sldId="264"/>
        </pc:sldMkLst>
        <pc:spChg chg="mod">
          <ac:chgData name="Oláh Gergő 397" userId="S::olager397@hengersor.hu::8dc135ae-edf0-49bc-b085-92347408b142" providerId="AD" clId="Web-{2E45C95E-F80D-3C52-33D0-0482E51333EA}" dt="2025-04-01T07:28:56.418" v="125"/>
          <ac:spMkLst>
            <pc:docMk/>
            <pc:sldMk cId="4017366750" sldId="264"/>
            <ac:spMk id="2" creationId="{6C7B2480-DB6A-3A0C-03A0-BFD6113ED1EF}"/>
          </ac:spMkLst>
        </pc:spChg>
        <pc:spChg chg="mod">
          <ac:chgData name="Oláh Gergő 397" userId="S::olager397@hengersor.hu::8dc135ae-edf0-49bc-b085-92347408b142" providerId="AD" clId="Web-{2E45C95E-F80D-3C52-33D0-0482E51333EA}" dt="2025-04-01T07:28:56.418" v="125"/>
          <ac:spMkLst>
            <pc:docMk/>
            <pc:sldMk cId="4017366750" sldId="264"/>
            <ac:spMk id="3" creationId="{CD246D7D-65C0-3767-C18E-170DC469E2FC}"/>
          </ac:spMkLst>
        </pc:spChg>
        <pc:spChg chg="add">
          <ac:chgData name="Oláh Gergő 397" userId="S::olager397@hengersor.hu::8dc135ae-edf0-49bc-b085-92347408b142" providerId="AD" clId="Web-{2E45C95E-F80D-3C52-33D0-0482E51333EA}" dt="2025-04-01T07:28:56.418" v="125"/>
          <ac:spMkLst>
            <pc:docMk/>
            <pc:sldMk cId="4017366750" sldId="264"/>
            <ac:spMk id="8" creationId="{815925C2-A704-4D47-B1C1-3FCA52512EC1}"/>
          </ac:spMkLst>
        </pc:spChg>
        <pc:spChg chg="add">
          <ac:chgData name="Oláh Gergő 397" userId="S::olager397@hengersor.hu::8dc135ae-edf0-49bc-b085-92347408b142" providerId="AD" clId="Web-{2E45C95E-F80D-3C52-33D0-0482E51333EA}" dt="2025-04-01T07:28:56.418" v="125"/>
          <ac:spMkLst>
            <pc:docMk/>
            <pc:sldMk cId="4017366750" sldId="264"/>
            <ac:spMk id="10" creationId="{01D4315C-C23C-4FD3-98DF-08C29E2292A8}"/>
          </ac:spMkLst>
        </pc:spChg>
        <pc:grpChg chg="add">
          <ac:chgData name="Oláh Gergő 397" userId="S::olager397@hengersor.hu::8dc135ae-edf0-49bc-b085-92347408b142" providerId="AD" clId="Web-{2E45C95E-F80D-3C52-33D0-0482E51333EA}" dt="2025-04-01T07:28:56.418" v="125"/>
          <ac:grpSpMkLst>
            <pc:docMk/>
            <pc:sldMk cId="4017366750" sldId="264"/>
            <ac:grpSpMk id="12" creationId="{5E6B47BC-43FD-4C91-8BFF-B41B99A8A39E}"/>
          </ac:grpSpMkLst>
        </pc:grpChg>
        <pc:grpChg chg="add">
          <ac:chgData name="Oláh Gergő 397" userId="S::olager397@hengersor.hu::8dc135ae-edf0-49bc-b085-92347408b142" providerId="AD" clId="Web-{2E45C95E-F80D-3C52-33D0-0482E51333EA}" dt="2025-04-01T07:28:56.418" v="125"/>
          <ac:grpSpMkLst>
            <pc:docMk/>
            <pc:sldMk cId="4017366750" sldId="264"/>
            <ac:grpSpMk id="16" creationId="{43F5E015-E085-4624-B431-B42414448684}"/>
          </ac:grpSpMkLst>
        </pc:grpChg>
      </pc:sldChg>
      <pc:sldChg chg="addSp modSp mod setBg">
        <pc:chgData name="Oláh Gergő 397" userId="S::olager397@hengersor.hu::8dc135ae-edf0-49bc-b085-92347408b142" providerId="AD" clId="Web-{2E45C95E-F80D-3C52-33D0-0482E51333EA}" dt="2025-04-01T07:29:04.106" v="126"/>
        <pc:sldMkLst>
          <pc:docMk/>
          <pc:sldMk cId="3646048042" sldId="265"/>
        </pc:sldMkLst>
        <pc:spChg chg="mod">
          <ac:chgData name="Oláh Gergő 397" userId="S::olager397@hengersor.hu::8dc135ae-edf0-49bc-b085-92347408b142" providerId="AD" clId="Web-{2E45C95E-F80D-3C52-33D0-0482E51333EA}" dt="2025-04-01T07:29:04.106" v="126"/>
          <ac:spMkLst>
            <pc:docMk/>
            <pc:sldMk cId="3646048042" sldId="265"/>
            <ac:spMk id="2" creationId="{E7A67CFD-27AC-268E-53AB-275304A656FB}"/>
          </ac:spMkLst>
        </pc:spChg>
        <pc:spChg chg="mod">
          <ac:chgData name="Oláh Gergő 397" userId="S::olager397@hengersor.hu::8dc135ae-edf0-49bc-b085-92347408b142" providerId="AD" clId="Web-{2E45C95E-F80D-3C52-33D0-0482E51333EA}" dt="2025-04-01T07:29:04.106" v="126"/>
          <ac:spMkLst>
            <pc:docMk/>
            <pc:sldMk cId="3646048042" sldId="265"/>
            <ac:spMk id="3" creationId="{4172F2CB-1F73-BBFB-614A-61C711FDE48F}"/>
          </ac:spMkLst>
        </pc:spChg>
        <pc:spChg chg="add">
          <ac:chgData name="Oláh Gergő 397" userId="S::olager397@hengersor.hu::8dc135ae-edf0-49bc-b085-92347408b142" providerId="AD" clId="Web-{2E45C95E-F80D-3C52-33D0-0482E51333EA}" dt="2025-04-01T07:29:04.106" v="126"/>
          <ac:spMkLst>
            <pc:docMk/>
            <pc:sldMk cId="3646048042" sldId="265"/>
            <ac:spMk id="8" creationId="{907E470A-25F4-47D0-8FEC-EE9FD606BB34}"/>
          </ac:spMkLst>
        </pc:spChg>
        <pc:grpChg chg="add">
          <ac:chgData name="Oláh Gergő 397" userId="S::olager397@hengersor.hu::8dc135ae-edf0-49bc-b085-92347408b142" providerId="AD" clId="Web-{2E45C95E-F80D-3C52-33D0-0482E51333EA}" dt="2025-04-01T07:29:04.106" v="126"/>
          <ac:grpSpMkLst>
            <pc:docMk/>
            <pc:sldMk cId="3646048042" sldId="265"/>
            <ac:grpSpMk id="10" creationId="{66220E63-99E1-482A-A0A6-B47EB4BF8797}"/>
          </ac:grpSpMkLst>
        </pc:grpChg>
        <pc:grpChg chg="add">
          <ac:chgData name="Oláh Gergő 397" userId="S::olager397@hengersor.hu::8dc135ae-edf0-49bc-b085-92347408b142" providerId="AD" clId="Web-{2E45C95E-F80D-3C52-33D0-0482E51333EA}" dt="2025-04-01T07:29:04.106" v="126"/>
          <ac:grpSpMkLst>
            <pc:docMk/>
            <pc:sldMk cId="3646048042" sldId="265"/>
            <ac:grpSpMk id="14" creationId="{8618EE54-271A-4FE8-B6B3-D0FCF55A7A01}"/>
          </ac:grpSpMkLst>
        </pc:grpChg>
        <pc:grpChg chg="add">
          <ac:chgData name="Oláh Gergő 397" userId="S::olager397@hengersor.hu::8dc135ae-edf0-49bc-b085-92347408b142" providerId="AD" clId="Web-{2E45C95E-F80D-3C52-33D0-0482E51333EA}" dt="2025-04-01T07:29:04.106" v="126"/>
          <ac:grpSpMkLst>
            <pc:docMk/>
            <pc:sldMk cId="3646048042" sldId="265"/>
            <ac:grpSpMk id="18" creationId="{43F5E015-E085-4624-B431-B42414448684}"/>
          </ac:grpSpMkLst>
        </pc:grpChg>
      </pc:sldChg>
      <pc:sldChg chg="modSp">
        <pc:chgData name="Oláh Gergő 397" userId="S::olager397@hengersor.hu::8dc135ae-edf0-49bc-b085-92347408b142" providerId="AD" clId="Web-{2E45C95E-F80D-3C52-33D0-0482E51333EA}" dt="2025-04-01T07:27:19.270" v="115" actId="1076"/>
        <pc:sldMkLst>
          <pc:docMk/>
          <pc:sldMk cId="1430211671" sldId="267"/>
        </pc:sldMkLst>
        <pc:spChg chg="mod">
          <ac:chgData name="Oláh Gergő 397" userId="S::olager397@hengersor.hu::8dc135ae-edf0-49bc-b085-92347408b142" providerId="AD" clId="Web-{2E45C95E-F80D-3C52-33D0-0482E51333EA}" dt="2025-04-01T07:27:16.629" v="114" actId="1076"/>
          <ac:spMkLst>
            <pc:docMk/>
            <pc:sldMk cId="1430211671" sldId="267"/>
            <ac:spMk id="13" creationId="{13038185-AC3C-4595-945F-25311424C583}"/>
          </ac:spMkLst>
        </pc:spChg>
        <pc:spChg chg="mod">
          <ac:chgData name="Oláh Gergő 397" userId="S::olager397@hengersor.hu::8dc135ae-edf0-49bc-b085-92347408b142" providerId="AD" clId="Web-{2E45C95E-F80D-3C52-33D0-0482E51333EA}" dt="2025-04-01T07:27:19.270" v="115" actId="1076"/>
          <ac:spMkLst>
            <pc:docMk/>
            <pc:sldMk cId="1430211671" sldId="267"/>
            <ac:spMk id="14" creationId="{75D51AA0-C095-4650-A361-B294320BFE42}"/>
          </ac:spMkLst>
        </pc:spChg>
      </pc:sldChg>
      <pc:sldChg chg="addSp delSp modSp">
        <pc:chgData name="Oláh Gergő 397" userId="S::olager397@hengersor.hu::8dc135ae-edf0-49bc-b085-92347408b142" providerId="AD" clId="Web-{2E45C95E-F80D-3C52-33D0-0482E51333EA}" dt="2025-04-01T07:28:08.164" v="119" actId="14100"/>
        <pc:sldMkLst>
          <pc:docMk/>
          <pc:sldMk cId="1214015547" sldId="268"/>
        </pc:sldMkLst>
        <pc:spChg chg="mod">
          <ac:chgData name="Oláh Gergő 397" userId="S::olager397@hengersor.hu::8dc135ae-edf0-49bc-b085-92347408b142" providerId="AD" clId="Web-{2E45C95E-F80D-3C52-33D0-0482E51333EA}" dt="2025-04-01T07:21:30.430" v="68" actId="20577"/>
          <ac:spMkLst>
            <pc:docMk/>
            <pc:sldMk cId="1214015547" sldId="268"/>
            <ac:spMk id="2" creationId="{F8D9654A-D0AC-6470-9CF6-0B82821BDA3A}"/>
          </ac:spMkLst>
        </pc:spChg>
        <pc:spChg chg="del mod ord topLvl">
          <ac:chgData name="Oláh Gergő 397" userId="S::olager397@hengersor.hu::8dc135ae-edf0-49bc-b085-92347408b142" providerId="AD" clId="Web-{2E45C95E-F80D-3C52-33D0-0482E51333EA}" dt="2025-04-01T07:18:35.901" v="23"/>
          <ac:spMkLst>
            <pc:docMk/>
            <pc:sldMk cId="1214015547" sldId="268"/>
            <ac:spMk id="7" creationId="{CEF3705C-8D59-1AB0-EA2C-CEAD39C0574A}"/>
          </ac:spMkLst>
        </pc:spChg>
        <pc:spChg chg="del mod ord topLvl">
          <ac:chgData name="Oláh Gergő 397" userId="S::olager397@hengersor.hu::8dc135ae-edf0-49bc-b085-92347408b142" providerId="AD" clId="Web-{2E45C95E-F80D-3C52-33D0-0482E51333EA}" dt="2025-04-01T07:18:34.823" v="22"/>
          <ac:spMkLst>
            <pc:docMk/>
            <pc:sldMk cId="1214015547" sldId="268"/>
            <ac:spMk id="9" creationId="{DCF8EAD8-0C2A-0A73-DC98-96E3EA96E2F7}"/>
          </ac:spMkLst>
        </pc:spChg>
        <pc:spChg chg="mod ord">
          <ac:chgData name="Oláh Gergő 397" userId="S::olager397@hengersor.hu::8dc135ae-edf0-49bc-b085-92347408b142" providerId="AD" clId="Web-{2E45C95E-F80D-3C52-33D0-0482E51333EA}" dt="2025-04-01T07:21:41.650" v="69" actId="1076"/>
          <ac:spMkLst>
            <pc:docMk/>
            <pc:sldMk cId="1214015547" sldId="268"/>
            <ac:spMk id="14" creationId="{F80A011E-D8F9-4A9B-558E-36943CBB08FE}"/>
          </ac:spMkLst>
        </pc:spChg>
        <pc:spChg chg="mod ord">
          <ac:chgData name="Oláh Gergő 397" userId="S::olager397@hengersor.hu::8dc135ae-edf0-49bc-b085-92347408b142" providerId="AD" clId="Web-{2E45C95E-F80D-3C52-33D0-0482E51333EA}" dt="2025-04-01T07:28:08.164" v="119" actId="14100"/>
          <ac:spMkLst>
            <pc:docMk/>
            <pc:sldMk cId="1214015547" sldId="268"/>
            <ac:spMk id="15" creationId="{61F1891C-55DB-FF8B-B4BD-17E2B585B219}"/>
          </ac:spMkLst>
        </pc:spChg>
        <pc:spChg chg="add mod">
          <ac:chgData name="Oláh Gergő 397" userId="S::olager397@hengersor.hu::8dc135ae-edf0-49bc-b085-92347408b142" providerId="AD" clId="Web-{2E45C95E-F80D-3C52-33D0-0482E51333EA}" dt="2025-04-01T07:22:32.185" v="87" actId="20577"/>
          <ac:spMkLst>
            <pc:docMk/>
            <pc:sldMk cId="1214015547" sldId="268"/>
            <ac:spMk id="17" creationId="{FE36B3CE-A41D-1DAF-1E51-83CD697C14EF}"/>
          </ac:spMkLst>
        </pc:spChg>
        <pc:spChg chg="add ord">
          <ac:chgData name="Oláh Gergő 397" userId="S::olager397@hengersor.hu::8dc135ae-edf0-49bc-b085-92347408b142" providerId="AD" clId="Web-{2E45C95E-F80D-3C52-33D0-0482E51333EA}" dt="2025-04-01T07:23:22.048" v="95"/>
          <ac:spMkLst>
            <pc:docMk/>
            <pc:sldMk cId="1214015547" sldId="268"/>
            <ac:spMk id="19" creationId="{5707DF7A-B3E5-68D3-4B1C-0096DFE2C9E6}"/>
          </ac:spMkLst>
        </pc:spChg>
        <pc:grpChg chg="add del">
          <ac:chgData name="Oláh Gergő 397" userId="S::olager397@hengersor.hu::8dc135ae-edf0-49bc-b085-92347408b142" providerId="AD" clId="Web-{2E45C95E-F80D-3C52-33D0-0482E51333EA}" dt="2025-04-01T07:18:34.823" v="22"/>
          <ac:grpSpMkLst>
            <pc:docMk/>
            <pc:sldMk cId="1214015547" sldId="268"/>
            <ac:grpSpMk id="10" creationId="{4F8FFD1C-C462-4158-9437-E3E963B92F3F}"/>
          </ac:grpSpMkLst>
        </pc:grpChg>
        <pc:grpChg chg="add">
          <ac:chgData name="Oláh Gergő 397" userId="S::olager397@hengersor.hu::8dc135ae-edf0-49bc-b085-92347408b142" providerId="AD" clId="Web-{2E45C95E-F80D-3C52-33D0-0482E51333EA}" dt="2025-04-01T07:19:07.200" v="26"/>
          <ac:grpSpMkLst>
            <pc:docMk/>
            <pc:sldMk cId="1214015547" sldId="268"/>
            <ac:grpSpMk id="16" creationId="{0C6A9CD5-855E-9426-2326-83FD926A9A32}"/>
          </ac:grpSpMkLst>
        </pc:grpChg>
        <pc:picChg chg="add del mod">
          <ac:chgData name="Oláh Gergő 397" userId="S::olager397@hengersor.hu::8dc135ae-edf0-49bc-b085-92347408b142" providerId="AD" clId="Web-{2E45C95E-F80D-3C52-33D0-0482E51333EA}" dt="2025-04-01T07:24:54.149" v="98"/>
          <ac:picMkLst>
            <pc:docMk/>
            <pc:sldMk cId="1214015547" sldId="268"/>
            <ac:picMk id="20" creationId="{2D33915C-F80E-C132-6787-42D89EBBC78D}"/>
          </ac:picMkLst>
        </pc:picChg>
        <pc:picChg chg="add del mod">
          <ac:chgData name="Oláh Gergő 397" userId="S::olager397@hengersor.hu::8dc135ae-edf0-49bc-b085-92347408b142" providerId="AD" clId="Web-{2E45C95E-F80D-3C52-33D0-0482E51333EA}" dt="2025-04-01T07:27:26.302" v="117"/>
          <ac:picMkLst>
            <pc:docMk/>
            <pc:sldMk cId="1214015547" sldId="268"/>
            <ac:picMk id="21" creationId="{E4816416-1A6B-1281-ADD6-EAA764F5575F}"/>
          </ac:picMkLst>
        </pc:picChg>
      </pc:sldChg>
      <pc:sldChg chg="modSp">
        <pc:chgData name="Oláh Gergő 397" userId="S::olager397@hengersor.hu::8dc135ae-edf0-49bc-b085-92347408b142" providerId="AD" clId="Web-{2E45C95E-F80D-3C52-33D0-0482E51333EA}" dt="2025-04-01T07:22:59.593" v="91" actId="1076"/>
        <pc:sldMkLst>
          <pc:docMk/>
          <pc:sldMk cId="146084352" sldId="269"/>
        </pc:sldMkLst>
        <pc:spChg chg="mod">
          <ac:chgData name="Oláh Gergő 397" userId="S::olager397@hengersor.hu::8dc135ae-edf0-49bc-b085-92347408b142" providerId="AD" clId="Web-{2E45C95E-F80D-3C52-33D0-0482E51333EA}" dt="2025-04-01T07:22:36.357" v="89" actId="20577"/>
          <ac:spMkLst>
            <pc:docMk/>
            <pc:sldMk cId="146084352" sldId="269"/>
            <ac:spMk id="2" creationId="{BF218CB5-2472-A3A9-4CB3-3DB3E44DFD8D}"/>
          </ac:spMkLst>
        </pc:spChg>
        <pc:spChg chg="mod">
          <ac:chgData name="Oláh Gergő 397" userId="S::olager397@hengersor.hu::8dc135ae-edf0-49bc-b085-92347408b142" providerId="AD" clId="Web-{2E45C95E-F80D-3C52-33D0-0482E51333EA}" dt="2025-04-01T07:18:18.696" v="20" actId="1076"/>
          <ac:spMkLst>
            <pc:docMk/>
            <pc:sldMk cId="146084352" sldId="269"/>
            <ac:spMk id="13" creationId="{13038185-AC3C-4595-945F-25311424C583}"/>
          </ac:spMkLst>
        </pc:spChg>
        <pc:spChg chg="mod">
          <ac:chgData name="Oláh Gergő 397" userId="S::olager397@hengersor.hu::8dc135ae-edf0-49bc-b085-92347408b142" providerId="AD" clId="Web-{2E45C95E-F80D-3C52-33D0-0482E51333EA}" dt="2025-04-01T07:22:59.593" v="91" actId="1076"/>
          <ac:spMkLst>
            <pc:docMk/>
            <pc:sldMk cId="146084352" sldId="269"/>
            <ac:spMk id="14" creationId="{75D51AA0-C095-4650-A361-B294320BFE42}"/>
          </ac:spMkLst>
        </pc:spChg>
      </pc:sldChg>
      <pc:sldChg chg="addSp modSp mod setBg">
        <pc:chgData name="Oláh Gergő 397" userId="S::olager397@hengersor.hu::8dc135ae-edf0-49bc-b085-92347408b142" providerId="AD" clId="Web-{2E45C95E-F80D-3C52-33D0-0482E51333EA}" dt="2025-04-01T07:28:44.277" v="123"/>
        <pc:sldMkLst>
          <pc:docMk/>
          <pc:sldMk cId="4004555426" sldId="270"/>
        </pc:sldMkLst>
        <pc:spChg chg="mod">
          <ac:chgData name="Oláh Gergő 397" userId="S::olager397@hengersor.hu::8dc135ae-edf0-49bc-b085-92347408b142" providerId="AD" clId="Web-{2E45C95E-F80D-3C52-33D0-0482E51333EA}" dt="2025-04-01T07:28:44.277" v="123"/>
          <ac:spMkLst>
            <pc:docMk/>
            <pc:sldMk cId="4004555426" sldId="270"/>
            <ac:spMk id="2" creationId="{D2593537-8C21-9AC5-45C8-783BB0273B0C}"/>
          </ac:spMkLst>
        </pc:spChg>
        <pc:spChg chg="mod">
          <ac:chgData name="Oláh Gergő 397" userId="S::olager397@hengersor.hu::8dc135ae-edf0-49bc-b085-92347408b142" providerId="AD" clId="Web-{2E45C95E-F80D-3C52-33D0-0482E51333EA}" dt="2025-04-01T07:28:44.277" v="123"/>
          <ac:spMkLst>
            <pc:docMk/>
            <pc:sldMk cId="4004555426" sldId="270"/>
            <ac:spMk id="3" creationId="{80302BBB-AC61-6031-D97A-BCD351198FA3}"/>
          </ac:spMkLst>
        </pc:spChg>
        <pc:spChg chg="add">
          <ac:chgData name="Oláh Gergő 397" userId="S::olager397@hengersor.hu::8dc135ae-edf0-49bc-b085-92347408b142" providerId="AD" clId="Web-{2E45C95E-F80D-3C52-33D0-0482E51333EA}" dt="2025-04-01T07:28:44.277" v="123"/>
          <ac:spMkLst>
            <pc:docMk/>
            <pc:sldMk cId="4004555426" sldId="270"/>
            <ac:spMk id="8" creationId="{9EBF13D5-64BB-423E-9E4C-F39114475A0C}"/>
          </ac:spMkLst>
        </pc:spChg>
        <pc:grpChg chg="add">
          <ac:chgData name="Oláh Gergő 397" userId="S::olager397@hengersor.hu::8dc135ae-edf0-49bc-b085-92347408b142" providerId="AD" clId="Web-{2E45C95E-F80D-3C52-33D0-0482E51333EA}" dt="2025-04-01T07:28:44.277" v="123"/>
          <ac:grpSpMkLst>
            <pc:docMk/>
            <pc:sldMk cId="4004555426" sldId="270"/>
            <ac:grpSpMk id="10" creationId="{FEBC7BED-6AA7-4C43-BEE8-A3CB5F8C1E0E}"/>
          </ac:grpSpMkLst>
        </pc:grpChg>
        <pc:grpChg chg="add">
          <ac:chgData name="Oláh Gergő 397" userId="S::olager397@hengersor.hu::8dc135ae-edf0-49bc-b085-92347408b142" providerId="AD" clId="Web-{2E45C95E-F80D-3C52-33D0-0482E51333EA}" dt="2025-04-01T07:28:44.277" v="123"/>
          <ac:grpSpMkLst>
            <pc:docMk/>
            <pc:sldMk cId="4004555426" sldId="270"/>
            <ac:grpSpMk id="14" creationId="{BA19DEE5-2EE5-445A-B461-7D2879B05209}"/>
          </ac:grpSpMkLst>
        </pc:grpChg>
        <pc:grpChg chg="add">
          <ac:chgData name="Oláh Gergő 397" userId="S::olager397@hengersor.hu::8dc135ae-edf0-49bc-b085-92347408b142" providerId="AD" clId="Web-{2E45C95E-F80D-3C52-33D0-0482E51333EA}" dt="2025-04-01T07:28:44.277" v="123"/>
          <ac:grpSpMkLst>
            <pc:docMk/>
            <pc:sldMk cId="4004555426" sldId="270"/>
            <ac:grpSpMk id="18" creationId="{43F5E015-E085-4624-B431-B42414448684}"/>
          </ac:grpSpMkLst>
        </pc:grpChg>
      </pc:sldChg>
      <pc:sldChg chg="addSp modSp mod setBg">
        <pc:chgData name="Oláh Gergő 397" userId="S::olager397@hengersor.hu::8dc135ae-edf0-49bc-b085-92347408b142" providerId="AD" clId="Web-{2E45C95E-F80D-3C52-33D0-0482E51333EA}" dt="2025-04-01T07:28:30.979" v="121"/>
        <pc:sldMkLst>
          <pc:docMk/>
          <pc:sldMk cId="737239803" sldId="271"/>
        </pc:sldMkLst>
        <pc:spChg chg="mod">
          <ac:chgData name="Oláh Gergő 397" userId="S::olager397@hengersor.hu::8dc135ae-edf0-49bc-b085-92347408b142" providerId="AD" clId="Web-{2E45C95E-F80D-3C52-33D0-0482E51333EA}" dt="2025-04-01T07:28:30.979" v="121"/>
          <ac:spMkLst>
            <pc:docMk/>
            <pc:sldMk cId="737239803" sldId="271"/>
            <ac:spMk id="2" creationId="{099D8AD6-1B58-6672-FEE4-B271C0BF66BA}"/>
          </ac:spMkLst>
        </pc:spChg>
        <pc:spChg chg="mod">
          <ac:chgData name="Oláh Gergő 397" userId="S::olager397@hengersor.hu::8dc135ae-edf0-49bc-b085-92347408b142" providerId="AD" clId="Web-{2E45C95E-F80D-3C52-33D0-0482E51333EA}" dt="2025-04-01T07:28:30.979" v="121"/>
          <ac:spMkLst>
            <pc:docMk/>
            <pc:sldMk cId="737239803" sldId="271"/>
            <ac:spMk id="3" creationId="{1D12FC86-FA57-902F-6D44-11F4E1560B13}"/>
          </ac:spMkLst>
        </pc:spChg>
        <pc:spChg chg="add">
          <ac:chgData name="Oláh Gergő 397" userId="S::olager397@hengersor.hu::8dc135ae-edf0-49bc-b085-92347408b142" providerId="AD" clId="Web-{2E45C95E-F80D-3C52-33D0-0482E51333EA}" dt="2025-04-01T07:28:30.979" v="121"/>
          <ac:spMkLst>
            <pc:docMk/>
            <pc:sldMk cId="737239803" sldId="271"/>
            <ac:spMk id="8" creationId="{815925C2-A704-4D47-B1C1-3FCA52512EC1}"/>
          </ac:spMkLst>
        </pc:spChg>
        <pc:spChg chg="add">
          <ac:chgData name="Oláh Gergő 397" userId="S::olager397@hengersor.hu::8dc135ae-edf0-49bc-b085-92347408b142" providerId="AD" clId="Web-{2E45C95E-F80D-3C52-33D0-0482E51333EA}" dt="2025-04-01T07:28:30.979" v="121"/>
          <ac:spMkLst>
            <pc:docMk/>
            <pc:sldMk cId="737239803" sldId="271"/>
            <ac:spMk id="10" creationId="{01D4315C-C23C-4FD3-98DF-08C29E2292A8}"/>
          </ac:spMkLst>
        </pc:spChg>
        <pc:grpChg chg="add">
          <ac:chgData name="Oláh Gergő 397" userId="S::olager397@hengersor.hu::8dc135ae-edf0-49bc-b085-92347408b142" providerId="AD" clId="Web-{2E45C95E-F80D-3C52-33D0-0482E51333EA}" dt="2025-04-01T07:28:30.979" v="121"/>
          <ac:grpSpMkLst>
            <pc:docMk/>
            <pc:sldMk cId="737239803" sldId="271"/>
            <ac:grpSpMk id="12" creationId="{5E6B47BC-43FD-4C91-8BFF-B41B99A8A39E}"/>
          </ac:grpSpMkLst>
        </pc:grpChg>
        <pc:grpChg chg="add">
          <ac:chgData name="Oláh Gergő 397" userId="S::olager397@hengersor.hu::8dc135ae-edf0-49bc-b085-92347408b142" providerId="AD" clId="Web-{2E45C95E-F80D-3C52-33D0-0482E51333EA}" dt="2025-04-01T07:28:30.979" v="121"/>
          <ac:grpSpMkLst>
            <pc:docMk/>
            <pc:sldMk cId="737239803" sldId="271"/>
            <ac:grpSpMk id="16" creationId="{43F5E015-E085-4624-B431-B42414448684}"/>
          </ac:grpSpMkLst>
        </pc:grpChg>
      </pc:sldChg>
    </pc:docChg>
  </pc:docChgLst>
  <pc:docChgLst>
    <pc:chgData name="Oláh Gergő 397" userId="S::olager397@hengersor.hu::8dc135ae-edf0-49bc-b085-92347408b142" providerId="AD" clId="Web-{1F5B85A3-365C-F56E-DFA3-3D47ED4C137D}"/>
    <pc:docChg chg="modSld">
      <pc:chgData name="Oláh Gergő 397" userId="S::olager397@hengersor.hu::8dc135ae-edf0-49bc-b085-92347408b142" providerId="AD" clId="Web-{1F5B85A3-365C-F56E-DFA3-3D47ED4C137D}" dt="2025-04-01T10:25:26.382" v="234" actId="20577"/>
      <pc:docMkLst>
        <pc:docMk/>
      </pc:docMkLst>
      <pc:sldChg chg="addSp delSp modSp">
        <pc:chgData name="Oláh Gergő 397" userId="S::olager397@hengersor.hu::8dc135ae-edf0-49bc-b085-92347408b142" providerId="AD" clId="Web-{1F5B85A3-365C-F56E-DFA3-3D47ED4C137D}" dt="2025-04-01T10:25:19.647" v="231" actId="20577"/>
        <pc:sldMkLst>
          <pc:docMk/>
          <pc:sldMk cId="3861814194" sldId="259"/>
        </pc:sldMkLst>
        <pc:spChg chg="mod">
          <ac:chgData name="Oláh Gergő 397" userId="S::olager397@hengersor.hu::8dc135ae-edf0-49bc-b085-92347408b142" providerId="AD" clId="Web-{1F5B85A3-365C-F56E-DFA3-3D47ED4C137D}" dt="2025-04-01T10:22:25.720" v="177"/>
          <ac:spMkLst>
            <pc:docMk/>
            <pc:sldMk cId="3861814194" sldId="259"/>
            <ac:spMk id="2" creationId="{E25963C3-60B0-E39B-FCAD-727EDC4BAA9F}"/>
          </ac:spMkLst>
        </pc:spChg>
        <pc:spChg chg="mod">
          <ac:chgData name="Oláh Gergő 397" userId="S::olager397@hengersor.hu::8dc135ae-edf0-49bc-b085-92347408b142" providerId="AD" clId="Web-{1F5B85A3-365C-F56E-DFA3-3D47ED4C137D}" dt="2025-04-01T10:22:25.720" v="177"/>
          <ac:spMkLst>
            <pc:docMk/>
            <pc:sldMk cId="3861814194" sldId="259"/>
            <ac:spMk id="3" creationId="{553CB013-43F7-FABB-CBBF-13A51A2BE807}"/>
          </ac:spMkLst>
        </pc:spChg>
        <pc:spChg chg="add ord">
          <ac:chgData name="Oláh Gergő 397" userId="S::olager397@hengersor.hu::8dc135ae-edf0-49bc-b085-92347408b142" providerId="AD" clId="Web-{1F5B85A3-365C-F56E-DFA3-3D47ED4C137D}" dt="2025-04-01T10:23:15.644" v="195"/>
          <ac:spMkLst>
            <pc:docMk/>
            <pc:sldMk cId="3861814194" sldId="259"/>
            <ac:spMk id="7" creationId="{343E28E7-2135-6F0F-E211-5C0DDE5511B5}"/>
          </ac:spMkLst>
        </pc:spChg>
        <pc:spChg chg="del">
          <ac:chgData name="Oláh Gergő 397" userId="S::olager397@hengersor.hu::8dc135ae-edf0-49bc-b085-92347408b142" providerId="AD" clId="Web-{1F5B85A3-365C-F56E-DFA3-3D47ED4C137D}" dt="2025-04-01T10:22:25.720" v="177"/>
          <ac:spMkLst>
            <pc:docMk/>
            <pc:sldMk cId="3861814194" sldId="259"/>
            <ac:spMk id="8" creationId="{815925C2-A704-4D47-B1C1-3FCA52512EC1}"/>
          </ac:spMkLst>
        </pc:spChg>
        <pc:spChg chg="del">
          <ac:chgData name="Oláh Gergő 397" userId="S::olager397@hengersor.hu::8dc135ae-edf0-49bc-b085-92347408b142" providerId="AD" clId="Web-{1F5B85A3-365C-F56E-DFA3-3D47ED4C137D}" dt="2025-04-01T10:22:25.720" v="177"/>
          <ac:spMkLst>
            <pc:docMk/>
            <pc:sldMk cId="3861814194" sldId="259"/>
            <ac:spMk id="10" creationId="{01D4315C-C23C-4FD3-98DF-08C29E2292A8}"/>
          </ac:spMkLst>
        </pc:spChg>
        <pc:spChg chg="mod">
          <ac:chgData name="Oláh Gergő 397" userId="S::olager397@hengersor.hu::8dc135ae-edf0-49bc-b085-92347408b142" providerId="AD" clId="Web-{1F5B85A3-365C-F56E-DFA3-3D47ED4C137D}" dt="2025-04-01T10:23:27.300" v="206" actId="14100"/>
          <ac:spMkLst>
            <pc:docMk/>
            <pc:sldMk cId="3861814194" sldId="259"/>
            <ac:spMk id="11" creationId="{999A55E2-8095-F1F7-E043-C001AA4DD116}"/>
          </ac:spMkLst>
        </pc:spChg>
        <pc:spChg chg="mod">
          <ac:chgData name="Oláh Gergő 397" userId="S::olager397@hengersor.hu::8dc135ae-edf0-49bc-b085-92347408b142" providerId="AD" clId="Web-{1F5B85A3-365C-F56E-DFA3-3D47ED4C137D}" dt="2025-04-01T10:23:50.754" v="211" actId="14100"/>
          <ac:spMkLst>
            <pc:docMk/>
            <pc:sldMk cId="3861814194" sldId="259"/>
            <ac:spMk id="15" creationId="{D8EAF552-8652-1346-B4C3-01F6EC4A1023}"/>
          </ac:spMkLst>
        </pc:spChg>
        <pc:spChg chg="mod">
          <ac:chgData name="Oláh Gergő 397" userId="S::olager397@hengersor.hu::8dc135ae-edf0-49bc-b085-92347408b142" providerId="AD" clId="Web-{1F5B85A3-365C-F56E-DFA3-3D47ED4C137D}" dt="2025-04-01T10:24:27.021" v="218" actId="14100"/>
          <ac:spMkLst>
            <pc:docMk/>
            <pc:sldMk cId="3861814194" sldId="259"/>
            <ac:spMk id="26" creationId="{BA534160-C1EF-7DC6-CC10-760E44FDD742}"/>
          </ac:spMkLst>
        </pc:spChg>
        <pc:spChg chg="mod">
          <ac:chgData name="Oláh Gergő 397" userId="S::olager397@hengersor.hu::8dc135ae-edf0-49bc-b085-92347408b142" providerId="AD" clId="Web-{1F5B85A3-365C-F56E-DFA3-3D47ED4C137D}" dt="2025-04-01T10:24:35.302" v="220" actId="14100"/>
          <ac:spMkLst>
            <pc:docMk/>
            <pc:sldMk cId="3861814194" sldId="259"/>
            <ac:spMk id="27" creationId="{311C115E-164A-40ED-9A3B-AE78278D69A8}"/>
          </ac:spMkLst>
        </pc:spChg>
        <pc:spChg chg="add">
          <ac:chgData name="Oláh Gergő 397" userId="S::olager397@hengersor.hu::8dc135ae-edf0-49bc-b085-92347408b142" providerId="AD" clId="Web-{1F5B85A3-365C-F56E-DFA3-3D47ED4C137D}" dt="2025-04-01T10:22:25.720" v="177"/>
          <ac:spMkLst>
            <pc:docMk/>
            <pc:sldMk cId="3861814194" sldId="259"/>
            <ac:spMk id="28" creationId="{AFB5468C-305B-445A-A53B-93DB583365AE}"/>
          </ac:spMkLst>
        </pc:spChg>
        <pc:spChg chg="add">
          <ac:chgData name="Oláh Gergő 397" userId="S::olager397@hengersor.hu::8dc135ae-edf0-49bc-b085-92347408b142" providerId="AD" clId="Web-{1F5B85A3-365C-F56E-DFA3-3D47ED4C137D}" dt="2025-04-01T10:22:25.720" v="177"/>
          <ac:spMkLst>
            <pc:docMk/>
            <pc:sldMk cId="3861814194" sldId="259"/>
            <ac:spMk id="30" creationId="{A2CDF4EC-7B47-436E-927B-575404258573}"/>
          </ac:spMkLst>
        </pc:spChg>
        <pc:spChg chg="add">
          <ac:chgData name="Oláh Gergő 397" userId="S::olager397@hengersor.hu::8dc135ae-edf0-49bc-b085-92347408b142" providerId="AD" clId="Web-{1F5B85A3-365C-F56E-DFA3-3D47ED4C137D}" dt="2025-04-01T10:22:25.720" v="177"/>
          <ac:spMkLst>
            <pc:docMk/>
            <pc:sldMk cId="3861814194" sldId="259"/>
            <ac:spMk id="32" creationId="{EF273D9E-5BEA-459A-918F-AF5ACA258471}"/>
          </ac:spMkLst>
        </pc:spChg>
        <pc:spChg chg="add">
          <ac:chgData name="Oláh Gergő 397" userId="S::olager397@hengersor.hu::8dc135ae-edf0-49bc-b085-92347408b142" providerId="AD" clId="Web-{1F5B85A3-365C-F56E-DFA3-3D47ED4C137D}" dt="2025-04-01T10:22:25.720" v="177"/>
          <ac:spMkLst>
            <pc:docMk/>
            <pc:sldMk cId="3861814194" sldId="259"/>
            <ac:spMk id="34" creationId="{5DFA5EF5-56B1-49EE-B0BB-69B6399FAD9F}"/>
          </ac:spMkLst>
        </pc:spChg>
        <pc:spChg chg="add del mod">
          <ac:chgData name="Oláh Gergő 397" userId="S::olager397@hengersor.hu::8dc135ae-edf0-49bc-b085-92347408b142" providerId="AD" clId="Web-{1F5B85A3-365C-F56E-DFA3-3D47ED4C137D}" dt="2025-04-01T10:24:07.598" v="215"/>
          <ac:spMkLst>
            <pc:docMk/>
            <pc:sldMk cId="3861814194" sldId="259"/>
            <ac:spMk id="43" creationId="{5BA75288-2BAE-2D4B-92A0-CF0D78CCB451}"/>
          </ac:spMkLst>
        </pc:spChg>
        <pc:spChg chg="add mod">
          <ac:chgData name="Oláh Gergő 397" userId="S::olager397@hengersor.hu::8dc135ae-edf0-49bc-b085-92347408b142" providerId="AD" clId="Web-{1F5B85A3-365C-F56E-DFA3-3D47ED4C137D}" dt="2025-04-01T10:25:19.647" v="231" actId="20577"/>
          <ac:spMkLst>
            <pc:docMk/>
            <pc:sldMk cId="3861814194" sldId="259"/>
            <ac:spMk id="44" creationId="{63086FBC-EB30-E4BB-CEBB-E2644B8E41CB}"/>
          </ac:spMkLst>
        </pc:spChg>
        <pc:grpChg chg="add">
          <ac:chgData name="Oláh Gergő 397" userId="S::olager397@hengersor.hu::8dc135ae-edf0-49bc-b085-92347408b142" providerId="AD" clId="Web-{1F5B85A3-365C-F56E-DFA3-3D47ED4C137D}" dt="2025-04-01T10:22:42.846" v="179"/>
          <ac:grpSpMkLst>
            <pc:docMk/>
            <pc:sldMk cId="3861814194" sldId="259"/>
            <ac:grpSpMk id="24" creationId="{82D1418C-E966-69CD-A4A8-370378B190EC}"/>
          </ac:grpSpMkLst>
        </pc:grpChg>
        <pc:grpChg chg="add">
          <ac:chgData name="Oláh Gergő 397" userId="S::olager397@hengersor.hu::8dc135ae-edf0-49bc-b085-92347408b142" providerId="AD" clId="Web-{1F5B85A3-365C-F56E-DFA3-3D47ED4C137D}" dt="2025-04-01T10:22:42.846" v="180"/>
          <ac:grpSpMkLst>
            <pc:docMk/>
            <pc:sldMk cId="3861814194" sldId="259"/>
            <ac:grpSpMk id="29" creationId="{F82354A3-E5DA-6343-D7CE-AB952B36288D}"/>
          </ac:grpSpMkLst>
        </pc:grpChg>
        <pc:grpChg chg="add ord">
          <ac:chgData name="Oláh Gergő 397" userId="S::olager397@hengersor.hu::8dc135ae-edf0-49bc-b085-92347408b142" providerId="AD" clId="Web-{1F5B85A3-365C-F56E-DFA3-3D47ED4C137D}" dt="2025-04-01T10:23:15.941" v="204"/>
          <ac:grpSpMkLst>
            <pc:docMk/>
            <pc:sldMk cId="3861814194" sldId="259"/>
            <ac:grpSpMk id="41" creationId="{876FAF3B-8F80-B94B-2E22-DDFFEDCBBE4B}"/>
          </ac:grpSpMkLst>
        </pc:grpChg>
        <pc:picChg chg="add mod">
          <ac:chgData name="Oláh Gergő 397" userId="S::olager397@hengersor.hu::8dc135ae-edf0-49bc-b085-92347408b142" providerId="AD" clId="Web-{1F5B85A3-365C-F56E-DFA3-3D47ED4C137D}" dt="2025-04-01T10:23:00.721" v="188" actId="14100"/>
          <ac:picMkLst>
            <pc:docMk/>
            <pc:sldMk cId="3861814194" sldId="259"/>
            <ac:picMk id="4" creationId="{20D582A0-5BB6-5914-F6E8-6293819F7F79}"/>
          </ac:picMkLst>
        </pc:picChg>
        <pc:picChg chg="add mod ord">
          <ac:chgData name="Oláh Gergő 397" userId="S::olager397@hengersor.hu::8dc135ae-edf0-49bc-b085-92347408b142" providerId="AD" clId="Web-{1F5B85A3-365C-F56E-DFA3-3D47ED4C137D}" dt="2025-04-01T10:22:25.720" v="177"/>
          <ac:picMkLst>
            <pc:docMk/>
            <pc:sldMk cId="3861814194" sldId="259"/>
            <ac:picMk id="5" creationId="{96E6DA0B-3973-52B6-25BA-2C4FCB40AE3B}"/>
          </ac:picMkLst>
        </pc:picChg>
      </pc:sldChg>
      <pc:sldChg chg="addSp delSp modSp">
        <pc:chgData name="Oláh Gergő 397" userId="S::olager397@hengersor.hu::8dc135ae-edf0-49bc-b085-92347408b142" providerId="AD" clId="Web-{1F5B85A3-365C-F56E-DFA3-3D47ED4C137D}" dt="2025-04-01T10:25:26.382" v="234" actId="20577"/>
        <pc:sldMkLst>
          <pc:docMk/>
          <pc:sldMk cId="1430211671" sldId="267"/>
        </pc:sldMkLst>
        <pc:spChg chg="mod">
          <ac:chgData name="Oláh Gergő 397" userId="S::olager397@hengersor.hu::8dc135ae-edf0-49bc-b085-92347408b142" providerId="AD" clId="Web-{1F5B85A3-365C-F56E-DFA3-3D47ED4C137D}" dt="2025-04-01T10:17:46.821" v="102"/>
          <ac:spMkLst>
            <pc:docMk/>
            <pc:sldMk cId="1430211671" sldId="267"/>
            <ac:spMk id="2" creationId="{1AC326F5-BEDF-09C0-DF26-D8FE34841224}"/>
          </ac:spMkLst>
        </pc:spChg>
        <pc:spChg chg="mod ord">
          <ac:chgData name="Oláh Gergő 397" userId="S::olager397@hengersor.hu::8dc135ae-edf0-49bc-b085-92347408b142" providerId="AD" clId="Web-{1F5B85A3-365C-F56E-DFA3-3D47ED4C137D}" dt="2025-04-01T10:17:46.821" v="102"/>
          <ac:spMkLst>
            <pc:docMk/>
            <pc:sldMk cId="1430211671" sldId="267"/>
            <ac:spMk id="3" creationId="{C339578F-60C5-A0C5-1505-EF6572B256CF}"/>
          </ac:spMkLst>
        </pc:spChg>
        <pc:spChg chg="del">
          <ac:chgData name="Oláh Gergő 397" userId="S::olager397@hengersor.hu::8dc135ae-edf0-49bc-b085-92347408b142" providerId="AD" clId="Web-{1F5B85A3-365C-F56E-DFA3-3D47ED4C137D}" dt="2025-04-01T10:17:46.821" v="102"/>
          <ac:spMkLst>
            <pc:docMk/>
            <pc:sldMk cId="1430211671" sldId="267"/>
            <ac:spMk id="8" creationId="{815925C2-A704-4D47-B1C1-3FCA52512EC1}"/>
          </ac:spMkLst>
        </pc:spChg>
        <pc:spChg chg="add mod">
          <ac:chgData name="Oláh Gergő 397" userId="S::olager397@hengersor.hu::8dc135ae-edf0-49bc-b085-92347408b142" providerId="AD" clId="Web-{1F5B85A3-365C-F56E-DFA3-3D47ED4C137D}" dt="2025-04-01T10:20:27.279" v="133" actId="14100"/>
          <ac:spMkLst>
            <pc:docMk/>
            <pc:sldMk cId="1430211671" sldId="267"/>
            <ac:spMk id="9" creationId="{9C058020-3142-D7AC-7A5A-E23CAD6A81BC}"/>
          </ac:spMkLst>
        </pc:spChg>
        <pc:spChg chg="del">
          <ac:chgData name="Oláh Gergő 397" userId="S::olager397@hengersor.hu::8dc135ae-edf0-49bc-b085-92347408b142" providerId="AD" clId="Web-{1F5B85A3-365C-F56E-DFA3-3D47ED4C137D}" dt="2025-04-01T10:17:46.821" v="102"/>
          <ac:spMkLst>
            <pc:docMk/>
            <pc:sldMk cId="1430211671" sldId="267"/>
            <ac:spMk id="10" creationId="{01D4315C-C23C-4FD3-98DF-08C29E2292A8}"/>
          </ac:spMkLst>
        </pc:spChg>
        <pc:spChg chg="mod ord topLvl">
          <ac:chgData name="Oláh Gergő 397" userId="S::olager397@hengersor.hu::8dc135ae-edf0-49bc-b085-92347408b142" providerId="AD" clId="Web-{1F5B85A3-365C-F56E-DFA3-3D47ED4C137D}" dt="2025-04-01T10:20:15.154" v="130" actId="14100"/>
          <ac:spMkLst>
            <pc:docMk/>
            <pc:sldMk cId="1430211671" sldId="267"/>
            <ac:spMk id="15" creationId="{7128BE61-69B2-C6A5-96E6-5BCC317FC4AC}"/>
          </ac:spMkLst>
        </pc:spChg>
        <pc:spChg chg="del mod topLvl">
          <ac:chgData name="Oláh Gergő 397" userId="S::olager397@hengersor.hu::8dc135ae-edf0-49bc-b085-92347408b142" providerId="AD" clId="Web-{1F5B85A3-365C-F56E-DFA3-3D47ED4C137D}" dt="2025-04-01T10:18:56.214" v="110"/>
          <ac:spMkLst>
            <pc:docMk/>
            <pc:sldMk cId="1430211671" sldId="267"/>
            <ac:spMk id="24" creationId="{4816CF07-2179-FBA6-F94B-7A0F06561282}"/>
          </ac:spMkLst>
        </pc:spChg>
        <pc:spChg chg="add mod">
          <ac:chgData name="Oláh Gergő 397" userId="S::olager397@hengersor.hu::8dc135ae-edf0-49bc-b085-92347408b142" providerId="AD" clId="Web-{1F5B85A3-365C-F56E-DFA3-3D47ED4C137D}" dt="2025-04-01T10:25:26.382" v="234" actId="20577"/>
          <ac:spMkLst>
            <pc:docMk/>
            <pc:sldMk cId="1430211671" sldId="267"/>
            <ac:spMk id="26" creationId="{767B7F71-BB10-78A3-5DB8-86E2368EDE32}"/>
          </ac:spMkLst>
        </pc:spChg>
        <pc:spChg chg="add">
          <ac:chgData name="Oláh Gergő 397" userId="S::olager397@hengersor.hu::8dc135ae-edf0-49bc-b085-92347408b142" providerId="AD" clId="Web-{1F5B85A3-365C-F56E-DFA3-3D47ED4C137D}" dt="2025-04-01T10:17:46.821" v="102"/>
          <ac:spMkLst>
            <pc:docMk/>
            <pc:sldMk cId="1430211671" sldId="267"/>
            <ac:spMk id="28" creationId="{AFB5468C-305B-445A-A53B-93DB583365AE}"/>
          </ac:spMkLst>
        </pc:spChg>
        <pc:spChg chg="add del mod">
          <ac:chgData name="Oláh Gergő 397" userId="S::olager397@hengersor.hu::8dc135ae-edf0-49bc-b085-92347408b142" providerId="AD" clId="Web-{1F5B85A3-365C-F56E-DFA3-3D47ED4C137D}" dt="2025-04-01T10:21:05.749" v="161"/>
          <ac:spMkLst>
            <pc:docMk/>
            <pc:sldMk cId="1430211671" sldId="267"/>
            <ac:spMk id="29" creationId="{52F1DB8A-7422-CDA1-FE34-E9BE74D4A29A}"/>
          </ac:spMkLst>
        </pc:spChg>
        <pc:spChg chg="add">
          <ac:chgData name="Oláh Gergő 397" userId="S::olager397@hengersor.hu::8dc135ae-edf0-49bc-b085-92347408b142" providerId="AD" clId="Web-{1F5B85A3-365C-F56E-DFA3-3D47ED4C137D}" dt="2025-04-01T10:17:46.821" v="102"/>
          <ac:spMkLst>
            <pc:docMk/>
            <pc:sldMk cId="1430211671" sldId="267"/>
            <ac:spMk id="30" creationId="{A2CDF4EC-7B47-436E-927B-575404258573}"/>
          </ac:spMkLst>
        </pc:spChg>
        <pc:spChg chg="add">
          <ac:chgData name="Oláh Gergő 397" userId="S::olager397@hengersor.hu::8dc135ae-edf0-49bc-b085-92347408b142" providerId="AD" clId="Web-{1F5B85A3-365C-F56E-DFA3-3D47ED4C137D}" dt="2025-04-01T10:17:46.821" v="102"/>
          <ac:spMkLst>
            <pc:docMk/>
            <pc:sldMk cId="1430211671" sldId="267"/>
            <ac:spMk id="32" creationId="{EF273D9E-5BEA-459A-918F-AF5ACA258471}"/>
          </ac:spMkLst>
        </pc:spChg>
        <pc:spChg chg="add del">
          <ac:chgData name="Oláh Gergő 397" userId="S::olager397@hengersor.hu::8dc135ae-edf0-49bc-b085-92347408b142" providerId="AD" clId="Web-{1F5B85A3-365C-F56E-DFA3-3D47ED4C137D}" dt="2025-04-01T10:21:23.312" v="165"/>
          <ac:spMkLst>
            <pc:docMk/>
            <pc:sldMk cId="1430211671" sldId="267"/>
            <ac:spMk id="33" creationId="{2396DA33-AA43-692C-1EE9-151F5433E579}"/>
          </ac:spMkLst>
        </pc:spChg>
        <pc:spChg chg="add">
          <ac:chgData name="Oláh Gergő 397" userId="S::olager397@hengersor.hu::8dc135ae-edf0-49bc-b085-92347408b142" providerId="AD" clId="Web-{1F5B85A3-365C-F56E-DFA3-3D47ED4C137D}" dt="2025-04-01T10:17:46.821" v="102"/>
          <ac:spMkLst>
            <pc:docMk/>
            <pc:sldMk cId="1430211671" sldId="267"/>
            <ac:spMk id="34" creationId="{5DFA5EF5-56B1-49EE-B0BB-69B6399FAD9F}"/>
          </ac:spMkLst>
        </pc:spChg>
        <pc:spChg chg="add ord">
          <ac:chgData name="Oláh Gergő 397" userId="S::olager397@hengersor.hu::8dc135ae-edf0-49bc-b085-92347408b142" providerId="AD" clId="Web-{1F5B85A3-365C-F56E-DFA3-3D47ED4C137D}" dt="2025-04-01T10:21:37.266" v="167"/>
          <ac:spMkLst>
            <pc:docMk/>
            <pc:sldMk cId="1430211671" sldId="267"/>
            <ac:spMk id="36" creationId="{CA48DE00-115B-3889-412E-45C40026FC4A}"/>
          </ac:spMkLst>
        </pc:spChg>
        <pc:grpChg chg="add del">
          <ac:chgData name="Oláh Gergő 397" userId="S::olager397@hengersor.hu::8dc135ae-edf0-49bc-b085-92347408b142" providerId="AD" clId="Web-{1F5B85A3-365C-F56E-DFA3-3D47ED4C137D}" dt="2025-04-01T10:18:56.214" v="110"/>
          <ac:grpSpMkLst>
            <pc:docMk/>
            <pc:sldMk cId="1430211671" sldId="267"/>
            <ac:grpSpMk id="25" creationId="{73CB0280-4DFE-822D-C30F-1A64992A6F6D}"/>
          </ac:grpSpMkLst>
        </pc:grpChg>
        <pc:picChg chg="add mod">
          <ac:chgData name="Oláh Gergő 397" userId="S::olager397@hengersor.hu::8dc135ae-edf0-49bc-b085-92347408b142" providerId="AD" clId="Web-{1F5B85A3-365C-F56E-DFA3-3D47ED4C137D}" dt="2025-04-01T10:17:46.821" v="102"/>
          <ac:picMkLst>
            <pc:docMk/>
            <pc:sldMk cId="1430211671" sldId="267"/>
            <ac:picMk id="4" creationId="{9AB46BCC-039A-2899-25FF-6977C9755125}"/>
          </ac:picMkLst>
        </pc:picChg>
        <pc:picChg chg="add mod">
          <ac:chgData name="Oláh Gergő 397" userId="S::olager397@hengersor.hu::8dc135ae-edf0-49bc-b085-92347408b142" providerId="AD" clId="Web-{1F5B85A3-365C-F56E-DFA3-3D47ED4C137D}" dt="2025-04-01T10:17:46.821" v="102"/>
          <ac:picMkLst>
            <pc:docMk/>
            <pc:sldMk cId="1430211671" sldId="267"/>
            <ac:picMk id="5" creationId="{680DF17E-1FCF-D4AF-B634-58303B17F32E}"/>
          </ac:picMkLst>
        </pc:picChg>
        <pc:picChg chg="add del mod">
          <ac:chgData name="Oláh Gergő 397" userId="S::olager397@hengersor.hu::8dc135ae-edf0-49bc-b085-92347408b142" providerId="AD" clId="Web-{1F5B85A3-365C-F56E-DFA3-3D47ED4C137D}" dt="2025-04-01T10:18:20.963" v="104"/>
          <ac:picMkLst>
            <pc:docMk/>
            <pc:sldMk cId="1430211671" sldId="267"/>
            <ac:picMk id="6" creationId="{43C5AEA5-7146-7B0A-BCBD-CF137D92E717}"/>
          </ac:picMkLst>
        </pc:picChg>
      </pc:sldChg>
      <pc:sldChg chg="addSp delSp modSp">
        <pc:chgData name="Oláh Gergő 397" userId="S::olager397@hengersor.hu::8dc135ae-edf0-49bc-b085-92347408b142" providerId="AD" clId="Web-{1F5B85A3-365C-F56E-DFA3-3D47ED4C137D}" dt="2025-04-01T10:21:12.874" v="163"/>
        <pc:sldMkLst>
          <pc:docMk/>
          <pc:sldMk cId="1214015547" sldId="268"/>
        </pc:sldMkLst>
        <pc:spChg chg="mod">
          <ac:chgData name="Oláh Gergő 397" userId="S::olager397@hengersor.hu::8dc135ae-edf0-49bc-b085-92347408b142" providerId="AD" clId="Web-{1F5B85A3-365C-F56E-DFA3-3D47ED4C137D}" dt="2025-04-01T10:19:09.886" v="112" actId="14100"/>
          <ac:spMkLst>
            <pc:docMk/>
            <pc:sldMk cId="1214015547" sldId="268"/>
            <ac:spMk id="15" creationId="{61F1891C-55DB-FF8B-B4BD-17E2B585B219}"/>
          </ac:spMkLst>
        </pc:spChg>
        <pc:spChg chg="add del">
          <ac:chgData name="Oláh Gergő 397" userId="S::olager397@hengersor.hu::8dc135ae-edf0-49bc-b085-92347408b142" providerId="AD" clId="Web-{1F5B85A3-365C-F56E-DFA3-3D47ED4C137D}" dt="2025-04-01T10:21:12.874" v="163"/>
          <ac:spMkLst>
            <pc:docMk/>
            <pc:sldMk cId="1214015547" sldId="268"/>
            <ac:spMk id="19" creationId="{5707DF7A-B3E5-68D3-4B1C-0096DFE2C9E6}"/>
          </ac:spMkLst>
        </pc:spChg>
      </pc:sldChg>
    </pc:docChg>
  </pc:docChgLst>
  <pc:docChgLst>
    <pc:chgData name="Oláh Gergő 397" userId="S::olager397@hengersor.hu::8dc135ae-edf0-49bc-b085-92347408b142" providerId="AD" clId="Web-{06877BD4-E1C4-7810-F78E-A97BB050BD63}"/>
    <pc:docChg chg="addSld modSld">
      <pc:chgData name="Oláh Gergő 397" userId="S::olager397@hengersor.hu::8dc135ae-edf0-49bc-b085-92347408b142" providerId="AD" clId="Web-{06877BD4-E1C4-7810-F78E-A97BB050BD63}" dt="2025-04-07T09:26:03.645" v="435"/>
      <pc:docMkLst>
        <pc:docMk/>
      </pc:docMkLst>
      <pc:sldChg chg="addSp delSp modSp mod setBg">
        <pc:chgData name="Oláh Gergő 397" userId="S::olager397@hengersor.hu::8dc135ae-edf0-49bc-b085-92347408b142" providerId="AD" clId="Web-{06877BD4-E1C4-7810-F78E-A97BB050BD63}" dt="2025-04-07T09:21:40.715" v="422" actId="1076"/>
        <pc:sldMkLst>
          <pc:docMk/>
          <pc:sldMk cId="2947761477" sldId="260"/>
        </pc:sldMkLst>
        <pc:spChg chg="mod ord">
          <ac:chgData name="Oláh Gergő 397" userId="S::olager397@hengersor.hu::8dc135ae-edf0-49bc-b085-92347408b142" providerId="AD" clId="Web-{06877BD4-E1C4-7810-F78E-A97BB050BD63}" dt="2025-04-07T09:21:40.715" v="422" actId="1076"/>
          <ac:spMkLst>
            <pc:docMk/>
            <pc:sldMk cId="2947761477" sldId="260"/>
            <ac:spMk id="2" creationId="{5013D433-18F0-73B6-6866-E7F2F303AC37}"/>
          </ac:spMkLst>
        </pc:spChg>
        <pc:spChg chg="add mod">
          <ac:chgData name="Oláh Gergő 397" userId="S::olager397@hengersor.hu::8dc135ae-edf0-49bc-b085-92347408b142" providerId="AD" clId="Web-{06877BD4-E1C4-7810-F78E-A97BB050BD63}" dt="2025-04-07T08:53:45.852" v="389" actId="14100"/>
          <ac:spMkLst>
            <pc:docMk/>
            <pc:sldMk cId="2947761477" sldId="260"/>
            <ac:spMk id="3" creationId="{9BBD2854-453D-FD46-C18C-5814CDB7C3DF}"/>
          </ac:spMkLst>
        </pc:spChg>
        <pc:spChg chg="add mod">
          <ac:chgData name="Oláh Gergő 397" userId="S::olager397@hengersor.hu::8dc135ae-edf0-49bc-b085-92347408b142" providerId="AD" clId="Web-{06877BD4-E1C4-7810-F78E-A97BB050BD63}" dt="2025-04-07T08:54:17.665" v="397" actId="1076"/>
          <ac:spMkLst>
            <pc:docMk/>
            <pc:sldMk cId="2947761477" sldId="260"/>
            <ac:spMk id="4" creationId="{0799E206-5F7F-DF54-7282-6B9BADE7F60B}"/>
          </ac:spMkLst>
        </pc:spChg>
        <pc:spChg chg="add del ord">
          <ac:chgData name="Oláh Gergő 397" userId="S::olager397@hengersor.hu::8dc135ae-edf0-49bc-b085-92347408b142" providerId="AD" clId="Web-{06877BD4-E1C4-7810-F78E-A97BB050BD63}" dt="2025-04-07T08:21:35.684" v="95"/>
          <ac:spMkLst>
            <pc:docMk/>
            <pc:sldMk cId="2947761477" sldId="260"/>
            <ac:spMk id="4" creationId="{2E736925-7AEA-3C15-98BA-01358B0DB478}"/>
          </ac:spMkLst>
        </pc:spChg>
        <pc:spChg chg="mod">
          <ac:chgData name="Oláh Gergő 397" userId="S::olager397@hengersor.hu::8dc135ae-edf0-49bc-b085-92347408b142" providerId="AD" clId="Web-{06877BD4-E1C4-7810-F78E-A97BB050BD63}" dt="2025-04-07T08:21:13.152" v="52" actId="1076"/>
          <ac:spMkLst>
            <pc:docMk/>
            <pc:sldMk cId="2947761477" sldId="260"/>
            <ac:spMk id="9" creationId="{9F5DD0DF-928E-B26C-C885-B1AB3ED34462}"/>
          </ac:spMkLst>
        </pc:spChg>
        <pc:spChg chg="mod">
          <ac:chgData name="Oláh Gergő 397" userId="S::olager397@hengersor.hu::8dc135ae-edf0-49bc-b085-92347408b142" providerId="AD" clId="Web-{06877BD4-E1C4-7810-F78E-A97BB050BD63}" dt="2025-04-07T08:21:14.105" v="53" actId="14100"/>
          <ac:spMkLst>
            <pc:docMk/>
            <pc:sldMk cId="2947761477" sldId="260"/>
            <ac:spMk id="10" creationId="{841DBD6C-5C8E-4DB5-9E14-A0B415AFAF15}"/>
          </ac:spMkLst>
        </pc:spChg>
        <pc:spChg chg="mod">
          <ac:chgData name="Oláh Gergő 397" userId="S::olager397@hengersor.hu::8dc135ae-edf0-49bc-b085-92347408b142" providerId="AD" clId="Web-{06877BD4-E1C4-7810-F78E-A97BB050BD63}" dt="2025-04-07T08:21:15.652" v="54" actId="14100"/>
          <ac:spMkLst>
            <pc:docMk/>
            <pc:sldMk cId="2947761477" sldId="260"/>
            <ac:spMk id="13" creationId="{0897ADCC-42AB-81EA-4206-98A3617027FE}"/>
          </ac:spMkLst>
        </pc:spChg>
        <pc:spChg chg="mod">
          <ac:chgData name="Oláh Gergő 397" userId="S::olager397@hengersor.hu::8dc135ae-edf0-49bc-b085-92347408b142" providerId="AD" clId="Web-{06877BD4-E1C4-7810-F78E-A97BB050BD63}" dt="2025-04-07T08:21:17.199" v="55" actId="14100"/>
          <ac:spMkLst>
            <pc:docMk/>
            <pc:sldMk cId="2947761477" sldId="260"/>
            <ac:spMk id="14" creationId="{B9C47DAA-9D09-7E71-564A-2BA5389E4D79}"/>
          </ac:spMkLst>
        </pc:spChg>
        <pc:spChg chg="add del mod">
          <ac:chgData name="Oláh Gergő 397" userId="S::olager397@hengersor.hu::8dc135ae-edf0-49bc-b085-92347408b142" providerId="AD" clId="Web-{06877BD4-E1C4-7810-F78E-A97BB050BD63}" dt="2025-04-07T08:21:35.684" v="91"/>
          <ac:spMkLst>
            <pc:docMk/>
            <pc:sldMk cId="2947761477" sldId="260"/>
            <ac:spMk id="26" creationId="{B11AB29D-2624-32D2-E5F9-F603A9E5BAFC}"/>
          </ac:spMkLst>
        </pc:spChg>
        <pc:spChg chg="del mod ord">
          <ac:chgData name="Oláh Gergő 397" userId="S::olager397@hengersor.hu::8dc135ae-edf0-49bc-b085-92347408b142" providerId="AD" clId="Web-{06877BD4-E1C4-7810-F78E-A97BB050BD63}" dt="2025-04-07T08:25:54.146" v="123"/>
          <ac:spMkLst>
            <pc:docMk/>
            <pc:sldMk cId="2947761477" sldId="260"/>
            <ac:spMk id="29" creationId="{E0AE997A-6A44-1219-D2BE-3672BBE04B80}"/>
          </ac:spMkLst>
        </pc:spChg>
        <pc:spChg chg="add del">
          <ac:chgData name="Oláh Gergő 397" userId="S::olager397@hengersor.hu::8dc135ae-edf0-49bc-b085-92347408b142" providerId="AD" clId="Web-{06877BD4-E1C4-7810-F78E-A97BB050BD63}" dt="2025-04-07T08:23:02.250" v="101"/>
          <ac:spMkLst>
            <pc:docMk/>
            <pc:sldMk cId="2947761477" sldId="260"/>
            <ac:spMk id="32" creationId="{D7A453D2-15D8-4403-815F-291FA16340D9}"/>
          </ac:spMkLst>
        </pc:spChg>
        <pc:spChg chg="add del ord">
          <ac:chgData name="Oláh Gergő 397" userId="S::olager397@hengersor.hu::8dc135ae-edf0-49bc-b085-92347408b142" providerId="AD" clId="Web-{06877BD4-E1C4-7810-F78E-A97BB050BD63}" dt="2025-04-07T08:29:39.029" v="168"/>
          <ac:spMkLst>
            <pc:docMk/>
            <pc:sldMk cId="2947761477" sldId="260"/>
            <ac:spMk id="33" creationId="{9B39BEEF-EF7C-338F-DBB4-9D704D9DE138}"/>
          </ac:spMkLst>
        </pc:spChg>
        <pc:spChg chg="add del">
          <ac:chgData name="Oláh Gergő 397" userId="S::olager397@hengersor.hu::8dc135ae-edf0-49bc-b085-92347408b142" providerId="AD" clId="Web-{06877BD4-E1C4-7810-F78E-A97BB050BD63}" dt="2025-04-07T08:23:00.531" v="100"/>
          <ac:spMkLst>
            <pc:docMk/>
            <pc:sldMk cId="2947761477" sldId="260"/>
            <ac:spMk id="34" creationId="{8161EA6B-09CA-445B-AB0D-8DF76FA92DEF}"/>
          </ac:spMkLst>
        </pc:spChg>
        <pc:spChg chg="del">
          <ac:chgData name="Oláh Gergő 397" userId="S::olager397@hengersor.hu::8dc135ae-edf0-49bc-b085-92347408b142" providerId="AD" clId="Web-{06877BD4-E1C4-7810-F78E-A97BB050BD63}" dt="2025-04-07T08:23:42.970" v="102"/>
          <ac:spMkLst>
            <pc:docMk/>
            <pc:sldMk cId="2947761477" sldId="260"/>
            <ac:spMk id="50" creationId="{B8114C98-A349-4111-A123-E8EAB86ABE30}"/>
          </ac:spMkLst>
        </pc:spChg>
        <pc:spChg chg="del">
          <ac:chgData name="Oláh Gergő 397" userId="S::olager397@hengersor.hu::8dc135ae-edf0-49bc-b085-92347408b142" providerId="AD" clId="Web-{06877BD4-E1C4-7810-F78E-A97BB050BD63}" dt="2025-04-07T08:23:42.970" v="102"/>
          <ac:spMkLst>
            <pc:docMk/>
            <pc:sldMk cId="2947761477" sldId="260"/>
            <ac:spMk id="58" creationId="{E2D3D3F2-ABBB-4453-B1C5-1BEBF7E4DD56}"/>
          </ac:spMkLst>
        </pc:spChg>
        <pc:spChg chg="add del mod">
          <ac:chgData name="Oláh Gergő 397" userId="S::olager397@hengersor.hu::8dc135ae-edf0-49bc-b085-92347408b142" providerId="AD" clId="Web-{06877BD4-E1C4-7810-F78E-A97BB050BD63}" dt="2025-04-07T08:29:39.029" v="165"/>
          <ac:spMkLst>
            <pc:docMk/>
            <pc:sldMk cId="2947761477" sldId="260"/>
            <ac:spMk id="68" creationId="{920AD318-2DE3-3CC7-11C1-D1698D48FA9B}"/>
          </ac:spMkLst>
        </pc:spChg>
        <pc:spChg chg="add del">
          <ac:chgData name="Oláh Gergő 397" userId="S::olager397@hengersor.hu::8dc135ae-edf0-49bc-b085-92347408b142" providerId="AD" clId="Web-{06877BD4-E1C4-7810-F78E-A97BB050BD63}" dt="2025-04-07T08:24:38.378" v="103"/>
          <ac:spMkLst>
            <pc:docMk/>
            <pc:sldMk cId="2947761477" sldId="260"/>
            <ac:spMk id="69" creationId="{1575FCDF-9379-4936-90E8-B54AEF4833C9}"/>
          </ac:spMkLst>
        </pc:spChg>
        <pc:spChg chg="add del">
          <ac:chgData name="Oláh Gergő 397" userId="S::olager397@hengersor.hu::8dc135ae-edf0-49bc-b085-92347408b142" providerId="AD" clId="Web-{06877BD4-E1C4-7810-F78E-A97BB050BD63}" dt="2025-04-07T08:24:38.378" v="103"/>
          <ac:spMkLst>
            <pc:docMk/>
            <pc:sldMk cId="2947761477" sldId="260"/>
            <ac:spMk id="71" creationId="{5C88C0A4-98F7-318B-4605-6A13155890F7}"/>
          </ac:spMkLst>
        </pc:spChg>
        <pc:spChg chg="add del ord">
          <ac:chgData name="Oláh Gergő 397" userId="S::olager397@hengersor.hu::8dc135ae-edf0-49bc-b085-92347408b142" providerId="AD" clId="Web-{06877BD4-E1C4-7810-F78E-A97BB050BD63}" dt="2025-04-07T08:30:16.202" v="188"/>
          <ac:spMkLst>
            <pc:docMk/>
            <pc:sldMk cId="2947761477" sldId="260"/>
            <ac:spMk id="72" creationId="{F4486517-FC0B-F3D2-12CC-389BBF9B3115}"/>
          </ac:spMkLst>
        </pc:spChg>
        <pc:spChg chg="ord">
          <ac:chgData name="Oláh Gergő 397" userId="S::olager397@hengersor.hu::8dc135ae-edf0-49bc-b085-92347408b142" providerId="AD" clId="Web-{06877BD4-E1C4-7810-F78E-A97BB050BD63}" dt="2025-04-07T08:30:59" v="207"/>
          <ac:spMkLst>
            <pc:docMk/>
            <pc:sldMk cId="2947761477" sldId="260"/>
            <ac:spMk id="74" creationId="{7BB212BC-73C4-7CDF-8E29-8BC0A10E7BC6}"/>
          </ac:spMkLst>
        </pc:spChg>
        <pc:spChg chg="ord">
          <ac:chgData name="Oláh Gergő 397" userId="S::olager397@hengersor.hu::8dc135ae-edf0-49bc-b085-92347408b142" providerId="AD" clId="Web-{06877BD4-E1C4-7810-F78E-A97BB050BD63}" dt="2025-04-07T08:31:02.375" v="208"/>
          <ac:spMkLst>
            <pc:docMk/>
            <pc:sldMk cId="2947761477" sldId="260"/>
            <ac:spMk id="75" creationId="{2CF1D211-4F29-1B26-3E10-FEC2A2160149}"/>
          </ac:spMkLst>
        </pc:spChg>
        <pc:spChg chg="mod ord">
          <ac:chgData name="Oláh Gergő 397" userId="S::olager397@hengersor.hu::8dc135ae-edf0-49bc-b085-92347408b142" providerId="AD" clId="Web-{06877BD4-E1C4-7810-F78E-A97BB050BD63}" dt="2025-04-07T08:32:06.378" v="218" actId="14100"/>
          <ac:spMkLst>
            <pc:docMk/>
            <pc:sldMk cId="2947761477" sldId="260"/>
            <ac:spMk id="79" creationId="{693CD19D-AA26-A3B1-A705-7839F1D29D8B}"/>
          </ac:spMkLst>
        </pc:spChg>
        <pc:spChg chg="mod ord">
          <ac:chgData name="Oláh Gergő 397" userId="S::olager397@hengersor.hu::8dc135ae-edf0-49bc-b085-92347408b142" providerId="AD" clId="Web-{06877BD4-E1C4-7810-F78E-A97BB050BD63}" dt="2025-04-07T08:31:45.189" v="214" actId="14100"/>
          <ac:spMkLst>
            <pc:docMk/>
            <pc:sldMk cId="2947761477" sldId="260"/>
            <ac:spMk id="80" creationId="{AC77200D-034D-35E7-6063-1C9332C7B998}"/>
          </ac:spMkLst>
        </pc:spChg>
        <pc:spChg chg="add del mod">
          <ac:chgData name="Oláh Gergő 397" userId="S::olager397@hengersor.hu::8dc135ae-edf0-49bc-b085-92347408b142" providerId="AD" clId="Web-{06877BD4-E1C4-7810-F78E-A97BB050BD63}" dt="2025-04-07T08:30:02.639" v="187"/>
          <ac:spMkLst>
            <pc:docMk/>
            <pc:sldMk cId="2947761477" sldId="260"/>
            <ac:spMk id="92" creationId="{7152827E-A18B-120D-1926-8A6959596269}"/>
          </ac:spMkLst>
        </pc:spChg>
        <pc:spChg chg="add mod">
          <ac:chgData name="Oláh Gergő 397" userId="S::olager397@hengersor.hu::8dc135ae-edf0-49bc-b085-92347408b142" providerId="AD" clId="Web-{06877BD4-E1C4-7810-F78E-A97BB050BD63}" dt="2025-04-07T08:53:36.164" v="384" actId="1076"/>
          <ac:spMkLst>
            <pc:docMk/>
            <pc:sldMk cId="2947761477" sldId="260"/>
            <ac:spMk id="93" creationId="{41D92D25-A57B-E054-BD7B-F0CCAE952F63}"/>
          </ac:spMkLst>
        </pc:spChg>
        <pc:grpChg chg="add del ord">
          <ac:chgData name="Oláh Gergő 397" userId="S::olager397@hengersor.hu::8dc135ae-edf0-49bc-b085-92347408b142" providerId="AD" clId="Web-{06877BD4-E1C4-7810-F78E-A97BB050BD63}" dt="2025-04-07T08:21:35.684" v="94"/>
          <ac:grpSpMkLst>
            <pc:docMk/>
            <pc:sldMk cId="2947761477" sldId="260"/>
            <ac:grpSpMk id="11" creationId="{3C7C1196-1EFE-8F72-7736-0AC40351E1D1}"/>
          </ac:grpSpMkLst>
        </pc:grpChg>
        <pc:grpChg chg="add del ord">
          <ac:chgData name="Oláh Gergő 397" userId="S::olager397@hengersor.hu::8dc135ae-edf0-49bc-b085-92347408b142" providerId="AD" clId="Web-{06877BD4-E1C4-7810-F78E-A97BB050BD63}" dt="2025-04-07T08:21:35.684" v="93"/>
          <ac:grpSpMkLst>
            <pc:docMk/>
            <pc:sldMk cId="2947761477" sldId="260"/>
            <ac:grpSpMk id="15" creationId="{D756DA99-C878-F9C4-6250-465C5969BD5C}"/>
          </ac:grpSpMkLst>
        </pc:grpChg>
        <pc:grpChg chg="add del">
          <ac:chgData name="Oláh Gergő 397" userId="S::olager397@hengersor.hu::8dc135ae-edf0-49bc-b085-92347408b142" providerId="AD" clId="Web-{06877BD4-E1C4-7810-F78E-A97BB050BD63}" dt="2025-04-07T08:21:35.684" v="92"/>
          <ac:grpSpMkLst>
            <pc:docMk/>
            <pc:sldMk cId="2947761477" sldId="260"/>
            <ac:grpSpMk id="24" creationId="{1DC83971-0681-7193-1EAA-E6BF8AD0A501}"/>
          </ac:grpSpMkLst>
        </pc:grpChg>
        <pc:grpChg chg="del">
          <ac:chgData name="Oláh Gergő 397" userId="S::olager397@hengersor.hu::8dc135ae-edf0-49bc-b085-92347408b142" providerId="AD" clId="Web-{06877BD4-E1C4-7810-F78E-A97BB050BD63}" dt="2025-04-07T08:23:42.970" v="102"/>
          <ac:grpSpMkLst>
            <pc:docMk/>
            <pc:sldMk cId="2947761477" sldId="260"/>
            <ac:grpSpMk id="44" creationId="{975C268C-D419-4123-9FAD-0E2B7F9EE795}"/>
          </ac:grpSpMkLst>
        </pc:grpChg>
        <pc:grpChg chg="add del ord">
          <ac:chgData name="Oláh Gergő 397" userId="S::olager397@hengersor.hu::8dc135ae-edf0-49bc-b085-92347408b142" providerId="AD" clId="Web-{06877BD4-E1C4-7810-F78E-A97BB050BD63}" dt="2025-04-07T08:29:39.029" v="167"/>
          <ac:grpSpMkLst>
            <pc:docMk/>
            <pc:sldMk cId="2947761477" sldId="260"/>
            <ac:grpSpMk id="51" creationId="{5821D2B9-4F7D-E25C-FD0E-A219BE01F9B3}"/>
          </ac:grpSpMkLst>
        </pc:grpChg>
        <pc:grpChg chg="add del ord">
          <ac:chgData name="Oláh Gergő 397" userId="S::olager397@hengersor.hu::8dc135ae-edf0-49bc-b085-92347408b142" providerId="AD" clId="Web-{06877BD4-E1C4-7810-F78E-A97BB050BD63}" dt="2025-04-07T08:29:39.029" v="166"/>
          <ac:grpSpMkLst>
            <pc:docMk/>
            <pc:sldMk cId="2947761477" sldId="260"/>
            <ac:grpSpMk id="66" creationId="{543409B9-442D-04D5-7627-578AD0E63B0F}"/>
          </ac:grpSpMkLst>
        </pc:grpChg>
        <pc:grpChg chg="add del ord">
          <ac:chgData name="Oláh Gergő 397" userId="S::olager397@hengersor.hu::8dc135ae-edf0-49bc-b085-92347408b142" providerId="AD" clId="Web-{06877BD4-E1C4-7810-F78E-A97BB050BD63}" dt="2025-04-07T08:30:16.468" v="192"/>
          <ac:grpSpMkLst>
            <pc:docMk/>
            <pc:sldMk cId="2947761477" sldId="260"/>
            <ac:grpSpMk id="77" creationId="{E14F34EB-270E-058B-FCBD-588FC5F0CD37}"/>
          </ac:grpSpMkLst>
        </pc:grpChg>
        <pc:grpChg chg="add del ord">
          <ac:chgData name="Oláh Gergő 397" userId="S::olager397@hengersor.hu::8dc135ae-edf0-49bc-b085-92347408b142" providerId="AD" clId="Web-{06877BD4-E1C4-7810-F78E-A97BB050BD63}" dt="2025-04-07T08:30:41.468" v="204"/>
          <ac:grpSpMkLst>
            <pc:docMk/>
            <pc:sldMk cId="2947761477" sldId="260"/>
            <ac:grpSpMk id="81" creationId="{B0FCB29C-EAA8-3554-83FD-89E33FE64ECC}"/>
          </ac:grpSpMkLst>
        </pc:grpChg>
        <pc:grpChg chg="add del ord">
          <ac:chgData name="Oláh Gergő 397" userId="S::olager397@hengersor.hu::8dc135ae-edf0-49bc-b085-92347408b142" providerId="AD" clId="Web-{06877BD4-E1C4-7810-F78E-A97BB050BD63}" dt="2025-04-07T08:31:26.626" v="210"/>
          <ac:grpSpMkLst>
            <pc:docMk/>
            <pc:sldMk cId="2947761477" sldId="260"/>
            <ac:grpSpMk id="90" creationId="{F72612FC-9BA4-05D8-1DC0-68E5BBB10BBF}"/>
          </ac:grpSpMkLst>
        </pc:grpChg>
        <pc:picChg chg="add mod">
          <ac:chgData name="Oláh Gergő 397" userId="S::olager397@hengersor.hu::8dc135ae-edf0-49bc-b085-92347408b142" providerId="AD" clId="Web-{06877BD4-E1C4-7810-F78E-A97BB050BD63}" dt="2025-04-07T08:56:01.965" v="400" actId="1076"/>
          <ac:picMkLst>
            <pc:docMk/>
            <pc:sldMk cId="2947761477" sldId="260"/>
            <ac:picMk id="5" creationId="{A6C3E402-AEC1-F584-80E4-10D84A31938B}"/>
          </ac:picMkLst>
        </pc:picChg>
        <pc:picChg chg="del mod ord">
          <ac:chgData name="Oláh Gergő 397" userId="S::olager397@hengersor.hu::8dc135ae-edf0-49bc-b085-92347408b142" providerId="AD" clId="Web-{06877BD4-E1C4-7810-F78E-A97BB050BD63}" dt="2025-04-07T08:25:28.723" v="121"/>
          <ac:picMkLst>
            <pc:docMk/>
            <pc:sldMk cId="2947761477" sldId="260"/>
            <ac:picMk id="5" creationId="{D7563D97-0A7E-A5CD-CD9A-9DBA48078896}"/>
          </ac:picMkLst>
        </pc:picChg>
        <pc:picChg chg="del mod">
          <ac:chgData name="Oláh Gergő 397" userId="S::olager397@hengersor.hu::8dc135ae-edf0-49bc-b085-92347408b142" providerId="AD" clId="Web-{06877BD4-E1C4-7810-F78E-A97BB050BD63}" dt="2025-04-07T08:25:27.739" v="120"/>
          <ac:picMkLst>
            <pc:docMk/>
            <pc:sldMk cId="2947761477" sldId="260"/>
            <ac:picMk id="6" creationId="{CA1D4A94-2D8B-8273-A1CD-20E788E124A4}"/>
          </ac:picMkLst>
        </pc:picChg>
        <pc:picChg chg="del mod">
          <ac:chgData name="Oláh Gergő 397" userId="S::olager397@hengersor.hu::8dc135ae-edf0-49bc-b085-92347408b142" providerId="AD" clId="Web-{06877BD4-E1C4-7810-F78E-A97BB050BD63}" dt="2025-04-07T08:25:30.614" v="122"/>
          <ac:picMkLst>
            <pc:docMk/>
            <pc:sldMk cId="2947761477" sldId="260"/>
            <ac:picMk id="7" creationId="{F121FD65-DE84-6D0C-6B03-5CF27781FC25}"/>
          </ac:picMkLst>
        </pc:picChg>
        <pc:picChg chg="add mod ord">
          <ac:chgData name="Oláh Gergő 397" userId="S::olager397@hengersor.hu::8dc135ae-edf0-49bc-b085-92347408b142" providerId="AD" clId="Web-{06877BD4-E1C4-7810-F78E-A97BB050BD63}" dt="2025-04-07T08:33:04.770" v="237" actId="14100"/>
          <ac:picMkLst>
            <pc:docMk/>
            <pc:sldMk cId="2947761477" sldId="260"/>
            <ac:picMk id="27" creationId="{D1D6F0CB-5076-92D3-4E88-6424EE3E50DA}"/>
          </ac:picMkLst>
        </pc:picChg>
        <pc:picChg chg="add mod">
          <ac:chgData name="Oláh Gergő 397" userId="S::olager397@hengersor.hu::8dc135ae-edf0-49bc-b085-92347408b142" providerId="AD" clId="Web-{06877BD4-E1C4-7810-F78E-A97BB050BD63}" dt="2025-04-07T08:50:47.690" v="349" actId="1076"/>
          <ac:picMkLst>
            <pc:docMk/>
            <pc:sldMk cId="2947761477" sldId="260"/>
            <ac:picMk id="28" creationId="{7BBA7F99-0CEF-0888-6BC2-09417B92508C}"/>
          </ac:picMkLst>
        </pc:picChg>
        <pc:picChg chg="add mod">
          <ac:chgData name="Oláh Gergő 397" userId="S::olager397@hengersor.hu::8dc135ae-edf0-49bc-b085-92347408b142" providerId="AD" clId="Web-{06877BD4-E1C4-7810-F78E-A97BB050BD63}" dt="2025-04-07T08:53:59.149" v="394" actId="1076"/>
          <ac:picMkLst>
            <pc:docMk/>
            <pc:sldMk cId="2947761477" sldId="260"/>
            <ac:picMk id="30" creationId="{78132BA1-9CD7-EAE8-9162-5BB38F1E96B8}"/>
          </ac:picMkLst>
        </pc:picChg>
        <pc:cxnChg chg="add del">
          <ac:chgData name="Oláh Gergő 397" userId="S::olager397@hengersor.hu::8dc135ae-edf0-49bc-b085-92347408b142" providerId="AD" clId="Web-{06877BD4-E1C4-7810-F78E-A97BB050BD63}" dt="2025-04-07T08:24:50.238" v="104"/>
          <ac:cxnSpMkLst>
            <pc:docMk/>
            <pc:sldMk cId="2947761477" sldId="260"/>
            <ac:cxnSpMk id="76" creationId="{1503BFE4-729B-D9D0-C17B-501E6AF1127A}"/>
          </ac:cxnSpMkLst>
        </pc:cxnChg>
      </pc:sldChg>
      <pc:sldChg chg="modSp">
        <pc:chgData name="Oláh Gergő 397" userId="S::olager397@hengersor.hu::8dc135ae-edf0-49bc-b085-92347408b142" providerId="AD" clId="Web-{06877BD4-E1C4-7810-F78E-A97BB050BD63}" dt="2025-04-07T09:02:52.900" v="418" actId="1076"/>
        <pc:sldMkLst>
          <pc:docMk/>
          <pc:sldMk cId="1026650157" sldId="261"/>
        </pc:sldMkLst>
        <pc:spChg chg="mod">
          <ac:chgData name="Oláh Gergő 397" userId="S::olager397@hengersor.hu::8dc135ae-edf0-49bc-b085-92347408b142" providerId="AD" clId="Web-{06877BD4-E1C4-7810-F78E-A97BB050BD63}" dt="2025-04-07T09:02:20.711" v="407" actId="1076"/>
          <ac:spMkLst>
            <pc:docMk/>
            <pc:sldMk cId="1026650157" sldId="261"/>
            <ac:spMk id="15" creationId="{94623407-5A07-2424-E5AC-82979C77187D}"/>
          </ac:spMkLst>
        </pc:spChg>
        <pc:spChg chg="mod">
          <ac:chgData name="Oláh Gergő 397" userId="S::olager397@hengersor.hu::8dc135ae-edf0-49bc-b085-92347408b142" providerId="AD" clId="Web-{06877BD4-E1C4-7810-F78E-A97BB050BD63}" dt="2025-04-07T09:01:54.882" v="405" actId="14100"/>
          <ac:spMkLst>
            <pc:docMk/>
            <pc:sldMk cId="1026650157" sldId="261"/>
            <ac:spMk id="35" creationId="{49E29E18-2832-4FBD-901C-97986DBD0C1B}"/>
          </ac:spMkLst>
        </pc:spChg>
        <pc:spChg chg="mod">
          <ac:chgData name="Oláh Gergő 397" userId="S::olager397@hengersor.hu::8dc135ae-edf0-49bc-b085-92347408b142" providerId="AD" clId="Web-{06877BD4-E1C4-7810-F78E-A97BB050BD63}" dt="2025-04-07T09:01:47.273" v="403" actId="14100"/>
          <ac:spMkLst>
            <pc:docMk/>
            <pc:sldMk cId="1026650157" sldId="261"/>
            <ac:spMk id="36" creationId="{7327E470-287A-4E1E-8A04-A3596DBD9709}"/>
          </ac:spMkLst>
        </pc:spChg>
        <pc:picChg chg="mod ord">
          <ac:chgData name="Oláh Gergő 397" userId="S::olager397@hengersor.hu::8dc135ae-edf0-49bc-b085-92347408b142" providerId="AD" clId="Web-{06877BD4-E1C4-7810-F78E-A97BB050BD63}" dt="2025-04-07T09:02:37.899" v="413" actId="1076"/>
          <ac:picMkLst>
            <pc:docMk/>
            <pc:sldMk cId="1026650157" sldId="261"/>
            <ac:picMk id="5" creationId="{BBF28243-500F-95C9-5BB6-7979B7FB3997}"/>
          </ac:picMkLst>
        </pc:picChg>
        <pc:picChg chg="mod ord">
          <ac:chgData name="Oláh Gergő 397" userId="S::olager397@hengersor.hu::8dc135ae-edf0-49bc-b085-92347408b142" providerId="AD" clId="Web-{06877BD4-E1C4-7810-F78E-A97BB050BD63}" dt="2025-04-07T09:02:43.821" v="415" actId="1076"/>
          <ac:picMkLst>
            <pc:docMk/>
            <pc:sldMk cId="1026650157" sldId="261"/>
            <ac:picMk id="6" creationId="{80536AFE-62A1-B168-B189-021E73EC28B6}"/>
          </ac:picMkLst>
        </pc:picChg>
        <pc:picChg chg="mod">
          <ac:chgData name="Oláh Gergő 397" userId="S::olager397@hengersor.hu::8dc135ae-edf0-49bc-b085-92347408b142" providerId="AD" clId="Web-{06877BD4-E1C4-7810-F78E-A97BB050BD63}" dt="2025-04-07T09:02:52.900" v="418" actId="1076"/>
          <ac:picMkLst>
            <pc:docMk/>
            <pc:sldMk cId="1026650157" sldId="261"/>
            <ac:picMk id="11" creationId="{919E3E76-D3BC-191E-EAC8-1AF92D6B03FC}"/>
          </ac:picMkLst>
        </pc:picChg>
      </pc:sldChg>
      <pc:sldChg chg="delSp modSp">
        <pc:chgData name="Oláh Gergő 397" userId="S::olager397@hengersor.hu::8dc135ae-edf0-49bc-b085-92347408b142" providerId="AD" clId="Web-{06877BD4-E1C4-7810-F78E-A97BB050BD63}" dt="2025-04-07T09:24:57.362" v="428"/>
        <pc:sldMkLst>
          <pc:docMk/>
          <pc:sldMk cId="1214015547" sldId="268"/>
        </pc:sldMkLst>
        <pc:spChg chg="del mod">
          <ac:chgData name="Oláh Gergő 397" userId="S::olager397@hengersor.hu::8dc135ae-edf0-49bc-b085-92347408b142" providerId="AD" clId="Web-{06877BD4-E1C4-7810-F78E-A97BB050BD63}" dt="2025-04-07T09:24:57.362" v="428"/>
          <ac:spMkLst>
            <pc:docMk/>
            <pc:sldMk cId="1214015547" sldId="268"/>
            <ac:spMk id="2" creationId="{F8D9654A-D0AC-6470-9CF6-0B82821BDA3A}"/>
          </ac:spMkLst>
        </pc:spChg>
        <pc:spChg chg="mod">
          <ac:chgData name="Oláh Gergő 397" userId="S::olager397@hengersor.hu::8dc135ae-edf0-49bc-b085-92347408b142" providerId="AD" clId="Web-{06877BD4-E1C4-7810-F78E-A97BB050BD63}" dt="2025-04-07T09:24:28.049" v="424" actId="14100"/>
          <ac:spMkLst>
            <pc:docMk/>
            <pc:sldMk cId="1214015547" sldId="268"/>
            <ac:spMk id="14" creationId="{F80A011E-D8F9-4A9B-558E-36943CBB08FE}"/>
          </ac:spMkLst>
        </pc:spChg>
        <pc:spChg chg="mod">
          <ac:chgData name="Oláh Gergő 397" userId="S::olager397@hengersor.hu::8dc135ae-edf0-49bc-b085-92347408b142" providerId="AD" clId="Web-{06877BD4-E1C4-7810-F78E-A97BB050BD63}" dt="2025-04-07T09:24:23.642" v="423" actId="14100"/>
          <ac:spMkLst>
            <pc:docMk/>
            <pc:sldMk cId="1214015547" sldId="268"/>
            <ac:spMk id="15" creationId="{61F1891C-55DB-FF8B-B4BD-17E2B585B219}"/>
          </ac:spMkLst>
        </pc:spChg>
        <pc:spChg chg="mod">
          <ac:chgData name="Oláh Gergő 397" userId="S::olager397@hengersor.hu::8dc135ae-edf0-49bc-b085-92347408b142" providerId="AD" clId="Web-{06877BD4-E1C4-7810-F78E-A97BB050BD63}" dt="2025-04-07T09:24:33.236" v="425" actId="14100"/>
          <ac:spMkLst>
            <pc:docMk/>
            <pc:sldMk cId="1214015547" sldId="268"/>
            <ac:spMk id="17" creationId="{FE36B3CE-A41D-1DAF-1E51-83CD697C14EF}"/>
          </ac:spMkLst>
        </pc:spChg>
      </pc:sldChg>
      <pc:sldChg chg="addSp modSp new mod setBg">
        <pc:chgData name="Oláh Gergő 397" userId="S::olager397@hengersor.hu::8dc135ae-edf0-49bc-b085-92347408b142" providerId="AD" clId="Web-{06877BD4-E1C4-7810-F78E-A97BB050BD63}" dt="2025-04-07T09:26:03.645" v="435"/>
        <pc:sldMkLst>
          <pc:docMk/>
          <pc:sldMk cId="1112590976" sldId="272"/>
        </pc:sldMkLst>
        <pc:spChg chg="mod">
          <ac:chgData name="Oláh Gergő 397" userId="S::olager397@hengersor.hu::8dc135ae-edf0-49bc-b085-92347408b142" providerId="AD" clId="Web-{06877BD4-E1C4-7810-F78E-A97BB050BD63}" dt="2025-04-07T09:26:03.645" v="435"/>
          <ac:spMkLst>
            <pc:docMk/>
            <pc:sldMk cId="1112590976" sldId="272"/>
            <ac:spMk id="2" creationId="{18FB89F7-D5D2-959F-3EEA-89F88BF9C749}"/>
          </ac:spMkLst>
        </pc:spChg>
        <pc:spChg chg="mod">
          <ac:chgData name="Oláh Gergő 397" userId="S::olager397@hengersor.hu::8dc135ae-edf0-49bc-b085-92347408b142" providerId="AD" clId="Web-{06877BD4-E1C4-7810-F78E-A97BB050BD63}" dt="2025-04-07T09:26:03.645" v="435"/>
          <ac:spMkLst>
            <pc:docMk/>
            <pc:sldMk cId="1112590976" sldId="272"/>
            <ac:spMk id="3" creationId="{B88F123E-A479-4E3F-97B0-BFA85AA42F0D}"/>
          </ac:spMkLst>
        </pc:spChg>
        <pc:spChg chg="add">
          <ac:chgData name="Oláh Gergő 397" userId="S::olager397@hengersor.hu::8dc135ae-edf0-49bc-b085-92347408b142" providerId="AD" clId="Web-{06877BD4-E1C4-7810-F78E-A97BB050BD63}" dt="2025-04-07T09:26:03.645" v="435"/>
          <ac:spMkLst>
            <pc:docMk/>
            <pc:sldMk cId="1112590976" sldId="272"/>
            <ac:spMk id="8" creationId="{815925C2-A704-4D47-B1C1-3FCA52512EC1}"/>
          </ac:spMkLst>
        </pc:spChg>
        <pc:spChg chg="add">
          <ac:chgData name="Oláh Gergő 397" userId="S::olager397@hengersor.hu::8dc135ae-edf0-49bc-b085-92347408b142" providerId="AD" clId="Web-{06877BD4-E1C4-7810-F78E-A97BB050BD63}" dt="2025-04-07T09:26:03.645" v="435"/>
          <ac:spMkLst>
            <pc:docMk/>
            <pc:sldMk cId="1112590976" sldId="272"/>
            <ac:spMk id="10" creationId="{01D4315C-C23C-4FD3-98DF-08C29E2292A8}"/>
          </ac:spMkLst>
        </pc:spChg>
        <pc:grpChg chg="add">
          <ac:chgData name="Oláh Gergő 397" userId="S::olager397@hengersor.hu::8dc135ae-edf0-49bc-b085-92347408b142" providerId="AD" clId="Web-{06877BD4-E1C4-7810-F78E-A97BB050BD63}" dt="2025-04-07T09:26:03.645" v="435"/>
          <ac:grpSpMkLst>
            <pc:docMk/>
            <pc:sldMk cId="1112590976" sldId="272"/>
            <ac:grpSpMk id="12" creationId="{5E6B47BC-43FD-4C91-8BFF-B41B99A8A39E}"/>
          </ac:grpSpMkLst>
        </pc:grpChg>
        <pc:grpChg chg="add">
          <ac:chgData name="Oláh Gergő 397" userId="S::olager397@hengersor.hu::8dc135ae-edf0-49bc-b085-92347408b142" providerId="AD" clId="Web-{06877BD4-E1C4-7810-F78E-A97BB050BD63}" dt="2025-04-07T09:26:03.645" v="435"/>
          <ac:grpSpMkLst>
            <pc:docMk/>
            <pc:sldMk cId="1112590976" sldId="272"/>
            <ac:grpSpMk id="16" creationId="{43F5E015-E085-4624-B431-B42414448684}"/>
          </ac:grpSpMkLst>
        </pc:grpChg>
      </pc:sldChg>
    </pc:docChg>
  </pc:docChgLst>
  <pc:docChgLst>
    <pc:chgData name="Oláh Gergő 397" userId="S::olager397@hengersor.hu::8dc135ae-edf0-49bc-b085-92347408b142" providerId="AD" clId="Web-{2998BEB3-4E0B-EE32-CCB9-EB6CC8790C39}"/>
    <pc:docChg chg="addSld modSld sldOrd">
      <pc:chgData name="Oláh Gergő 397" userId="S::olager397@hengersor.hu::8dc135ae-edf0-49bc-b085-92347408b142" providerId="AD" clId="Web-{2998BEB3-4E0B-EE32-CCB9-EB6CC8790C39}" dt="2025-03-28T09:31:01.417" v="190" actId="20577"/>
      <pc:docMkLst>
        <pc:docMk/>
      </pc:docMkLst>
      <pc:sldChg chg="modSp">
        <pc:chgData name="Oláh Gergő 397" userId="S::olager397@hengersor.hu::8dc135ae-edf0-49bc-b085-92347408b142" providerId="AD" clId="Web-{2998BEB3-4E0B-EE32-CCB9-EB6CC8790C39}" dt="2025-03-28T09:06:05.640" v="41" actId="20577"/>
        <pc:sldMkLst>
          <pc:docMk/>
          <pc:sldMk cId="4266748471" sldId="256"/>
        </pc:sldMkLst>
        <pc:spChg chg="mod">
          <ac:chgData name="Oláh Gergő 397" userId="S::olager397@hengersor.hu::8dc135ae-edf0-49bc-b085-92347408b142" providerId="AD" clId="Web-{2998BEB3-4E0B-EE32-CCB9-EB6CC8790C39}" dt="2025-03-28T09:05:44.529" v="23" actId="20577"/>
          <ac:spMkLst>
            <pc:docMk/>
            <pc:sldMk cId="4266748471" sldId="256"/>
            <ac:spMk id="2" creationId="{00000000-0000-0000-0000-000000000000}"/>
          </ac:spMkLst>
        </pc:spChg>
        <pc:spChg chg="mod">
          <ac:chgData name="Oláh Gergő 397" userId="S::olager397@hengersor.hu::8dc135ae-edf0-49bc-b085-92347408b142" providerId="AD" clId="Web-{2998BEB3-4E0B-EE32-CCB9-EB6CC8790C39}" dt="2025-03-28T09:06:05.640" v="41" actId="20577"/>
          <ac:spMkLst>
            <pc:docMk/>
            <pc:sldMk cId="4266748471" sldId="256"/>
            <ac:spMk id="3" creationId="{00000000-0000-0000-0000-000000000000}"/>
          </ac:spMkLst>
        </pc:spChg>
      </pc:sldChg>
      <pc:sldChg chg="modSp new">
        <pc:chgData name="Oláh Gergő 397" userId="S::olager397@hengersor.hu::8dc135ae-edf0-49bc-b085-92347408b142" providerId="AD" clId="Web-{2998BEB3-4E0B-EE32-CCB9-EB6CC8790C39}" dt="2025-03-28T09:25:41.188" v="63" actId="20577"/>
        <pc:sldMkLst>
          <pc:docMk/>
          <pc:sldMk cId="1266517389" sldId="257"/>
        </pc:sldMkLst>
        <pc:spChg chg="mod">
          <ac:chgData name="Oláh Gergő 397" userId="S::olager397@hengersor.hu::8dc135ae-edf0-49bc-b085-92347408b142" providerId="AD" clId="Web-{2998BEB3-4E0B-EE32-CCB9-EB6CC8790C39}" dt="2025-03-28T09:25:41.188" v="63" actId="20577"/>
          <ac:spMkLst>
            <pc:docMk/>
            <pc:sldMk cId="1266517389" sldId="257"/>
            <ac:spMk id="2" creationId="{CBCAD69A-885E-A610-16B6-D6F758D3B4FA}"/>
          </ac:spMkLst>
        </pc:spChg>
      </pc:sldChg>
      <pc:sldChg chg="modSp new">
        <pc:chgData name="Oláh Gergő 397" userId="S::olager397@hengersor.hu::8dc135ae-edf0-49bc-b085-92347408b142" providerId="AD" clId="Web-{2998BEB3-4E0B-EE32-CCB9-EB6CC8790C39}" dt="2025-03-28T09:28:29.209" v="113" actId="20577"/>
        <pc:sldMkLst>
          <pc:docMk/>
          <pc:sldMk cId="538584086" sldId="258"/>
        </pc:sldMkLst>
        <pc:spChg chg="mod">
          <ac:chgData name="Oláh Gergő 397" userId="S::olager397@hengersor.hu::8dc135ae-edf0-49bc-b085-92347408b142" providerId="AD" clId="Web-{2998BEB3-4E0B-EE32-CCB9-EB6CC8790C39}" dt="2025-03-28T09:28:29.209" v="113" actId="20577"/>
          <ac:spMkLst>
            <pc:docMk/>
            <pc:sldMk cId="538584086" sldId="258"/>
            <ac:spMk id="2" creationId="{21F24748-A187-BE12-158F-416BDF713030}"/>
          </ac:spMkLst>
        </pc:spChg>
      </pc:sldChg>
      <pc:sldChg chg="modSp new">
        <pc:chgData name="Oláh Gergő 397" userId="S::olager397@hengersor.hu::8dc135ae-edf0-49bc-b085-92347408b142" providerId="AD" clId="Web-{2998BEB3-4E0B-EE32-CCB9-EB6CC8790C39}" dt="2025-03-28T09:29:41.086" v="123" actId="20577"/>
        <pc:sldMkLst>
          <pc:docMk/>
          <pc:sldMk cId="3861814194" sldId="259"/>
        </pc:sldMkLst>
        <pc:spChg chg="mod">
          <ac:chgData name="Oláh Gergő 397" userId="S::olager397@hengersor.hu::8dc135ae-edf0-49bc-b085-92347408b142" providerId="AD" clId="Web-{2998BEB3-4E0B-EE32-CCB9-EB6CC8790C39}" dt="2025-03-28T09:29:41.086" v="123" actId="20577"/>
          <ac:spMkLst>
            <pc:docMk/>
            <pc:sldMk cId="3861814194" sldId="259"/>
            <ac:spMk id="2" creationId="{E25963C3-60B0-E39B-FCAD-727EDC4BAA9F}"/>
          </ac:spMkLst>
        </pc:spChg>
      </pc:sldChg>
      <pc:sldChg chg="modSp new">
        <pc:chgData name="Oláh Gergő 397" userId="S::olager397@hengersor.hu::8dc135ae-edf0-49bc-b085-92347408b142" providerId="AD" clId="Web-{2998BEB3-4E0B-EE32-CCB9-EB6CC8790C39}" dt="2025-03-28T09:26:08.564" v="81" actId="20577"/>
        <pc:sldMkLst>
          <pc:docMk/>
          <pc:sldMk cId="2947761477" sldId="260"/>
        </pc:sldMkLst>
        <pc:spChg chg="mod">
          <ac:chgData name="Oláh Gergő 397" userId="S::olager397@hengersor.hu::8dc135ae-edf0-49bc-b085-92347408b142" providerId="AD" clId="Web-{2998BEB3-4E0B-EE32-CCB9-EB6CC8790C39}" dt="2025-03-28T09:26:08.564" v="81" actId="20577"/>
          <ac:spMkLst>
            <pc:docMk/>
            <pc:sldMk cId="2947761477" sldId="260"/>
            <ac:spMk id="2" creationId="{5013D433-18F0-73B6-6866-E7F2F303AC37}"/>
          </ac:spMkLst>
        </pc:spChg>
      </pc:sldChg>
      <pc:sldChg chg="modSp new ord">
        <pc:chgData name="Oláh Gergő 397" userId="S::olager397@hengersor.hu::8dc135ae-edf0-49bc-b085-92347408b142" providerId="AD" clId="Web-{2998BEB3-4E0B-EE32-CCB9-EB6CC8790C39}" dt="2025-03-28T09:26:01.111" v="76"/>
        <pc:sldMkLst>
          <pc:docMk/>
          <pc:sldMk cId="1026650157" sldId="261"/>
        </pc:sldMkLst>
        <pc:spChg chg="mod">
          <ac:chgData name="Oláh Gergő 397" userId="S::olager397@hengersor.hu::8dc135ae-edf0-49bc-b085-92347408b142" providerId="AD" clId="Web-{2998BEB3-4E0B-EE32-CCB9-EB6CC8790C39}" dt="2025-03-28T09:25:56.736" v="75" actId="20577"/>
          <ac:spMkLst>
            <pc:docMk/>
            <pc:sldMk cId="1026650157" sldId="261"/>
            <ac:spMk id="2" creationId="{C5EB99FF-B6E8-4701-8802-CE7E56E047FC}"/>
          </ac:spMkLst>
        </pc:spChg>
      </pc:sldChg>
      <pc:sldChg chg="modSp new ord">
        <pc:chgData name="Oláh Gergő 397" userId="S::olager397@hengersor.hu::8dc135ae-edf0-49bc-b085-92347408b142" providerId="AD" clId="Web-{2998BEB3-4E0B-EE32-CCB9-EB6CC8790C39}" dt="2025-03-28T09:26:04.814" v="77"/>
        <pc:sldMkLst>
          <pc:docMk/>
          <pc:sldMk cId="2030695416" sldId="262"/>
        </pc:sldMkLst>
        <pc:spChg chg="mod">
          <ac:chgData name="Oláh Gergő 397" userId="S::olager397@hengersor.hu::8dc135ae-edf0-49bc-b085-92347408b142" providerId="AD" clId="Web-{2998BEB3-4E0B-EE32-CCB9-EB6CC8790C39}" dt="2025-03-28T09:25:52.345" v="74" actId="20577"/>
          <ac:spMkLst>
            <pc:docMk/>
            <pc:sldMk cId="2030695416" sldId="262"/>
            <ac:spMk id="2" creationId="{645808AC-7931-80C1-6DE8-580788A094ED}"/>
          </ac:spMkLst>
        </pc:spChg>
      </pc:sldChg>
      <pc:sldChg chg="modSp new">
        <pc:chgData name="Oláh Gergő 397" userId="S::olager397@hengersor.hu::8dc135ae-edf0-49bc-b085-92347408b142" providerId="AD" clId="Web-{2998BEB3-4E0B-EE32-CCB9-EB6CC8790C39}" dt="2025-03-28T09:25:33.516" v="59" actId="20577"/>
        <pc:sldMkLst>
          <pc:docMk/>
          <pc:sldMk cId="2911679493" sldId="263"/>
        </pc:sldMkLst>
        <pc:spChg chg="mod">
          <ac:chgData name="Oláh Gergő 397" userId="S::olager397@hengersor.hu::8dc135ae-edf0-49bc-b085-92347408b142" providerId="AD" clId="Web-{2998BEB3-4E0B-EE32-CCB9-EB6CC8790C39}" dt="2025-03-28T09:25:33.516" v="59" actId="20577"/>
          <ac:spMkLst>
            <pc:docMk/>
            <pc:sldMk cId="2911679493" sldId="263"/>
            <ac:spMk id="2" creationId="{6844541A-5AB9-3294-9EAA-3CC7D68836E2}"/>
          </ac:spMkLst>
        </pc:spChg>
      </pc:sldChg>
      <pc:sldChg chg="modSp new">
        <pc:chgData name="Oláh Gergő 397" userId="S::olager397@hengersor.hu::8dc135ae-edf0-49bc-b085-92347408b142" providerId="AD" clId="Web-{2998BEB3-4E0B-EE32-CCB9-EB6CC8790C39}" dt="2025-03-28T09:25:26.625" v="55" actId="20577"/>
        <pc:sldMkLst>
          <pc:docMk/>
          <pc:sldMk cId="4017366750" sldId="264"/>
        </pc:sldMkLst>
        <pc:spChg chg="mod">
          <ac:chgData name="Oláh Gergő 397" userId="S::olager397@hengersor.hu::8dc135ae-edf0-49bc-b085-92347408b142" providerId="AD" clId="Web-{2998BEB3-4E0B-EE32-CCB9-EB6CC8790C39}" dt="2025-03-28T09:25:26.625" v="55" actId="20577"/>
          <ac:spMkLst>
            <pc:docMk/>
            <pc:sldMk cId="4017366750" sldId="264"/>
            <ac:spMk id="2" creationId="{6C7B2480-DB6A-3A0C-03A0-BFD6113ED1EF}"/>
          </ac:spMkLst>
        </pc:spChg>
      </pc:sldChg>
      <pc:sldChg chg="modSp new">
        <pc:chgData name="Oláh Gergő 397" userId="S::olager397@hengersor.hu::8dc135ae-edf0-49bc-b085-92347408b142" providerId="AD" clId="Web-{2998BEB3-4E0B-EE32-CCB9-EB6CC8790C39}" dt="2025-03-28T09:26:16.267" v="85" actId="20577"/>
        <pc:sldMkLst>
          <pc:docMk/>
          <pc:sldMk cId="3646048042" sldId="265"/>
        </pc:sldMkLst>
        <pc:spChg chg="mod">
          <ac:chgData name="Oláh Gergő 397" userId="S::olager397@hengersor.hu::8dc135ae-edf0-49bc-b085-92347408b142" providerId="AD" clId="Web-{2998BEB3-4E0B-EE32-CCB9-EB6CC8790C39}" dt="2025-03-28T09:26:16.267" v="85" actId="20577"/>
          <ac:spMkLst>
            <pc:docMk/>
            <pc:sldMk cId="3646048042" sldId="265"/>
            <ac:spMk id="2" creationId="{E7A67CFD-27AC-268E-53AB-275304A656FB}"/>
          </ac:spMkLst>
        </pc:spChg>
      </pc:sldChg>
      <pc:sldChg chg="modSp new mod modClrScheme chgLayout">
        <pc:chgData name="Oláh Gergő 397" userId="S::olager397@hengersor.hu::8dc135ae-edf0-49bc-b085-92347408b142" providerId="AD" clId="Web-{2998BEB3-4E0B-EE32-CCB9-EB6CC8790C39}" dt="2025-03-28T09:30:30.228" v="166" actId="20577"/>
        <pc:sldMkLst>
          <pc:docMk/>
          <pc:sldMk cId="960032905" sldId="266"/>
        </pc:sldMkLst>
        <pc:spChg chg="mod ord">
          <ac:chgData name="Oláh Gergő 397" userId="S::olager397@hengersor.hu::8dc135ae-edf0-49bc-b085-92347408b142" providerId="AD" clId="Web-{2998BEB3-4E0B-EE32-CCB9-EB6CC8790C39}" dt="2025-03-28T09:30:30.228" v="166" actId="20577"/>
          <ac:spMkLst>
            <pc:docMk/>
            <pc:sldMk cId="960032905" sldId="266"/>
            <ac:spMk id="2" creationId="{14780302-6A10-AFB7-1DFD-4775779D200E}"/>
          </ac:spMkLst>
        </pc:spChg>
        <pc:spChg chg="mod ord">
          <ac:chgData name="Oláh Gergő 397" userId="S::olager397@hengersor.hu::8dc135ae-edf0-49bc-b085-92347408b142" providerId="AD" clId="Web-{2998BEB3-4E0B-EE32-CCB9-EB6CC8790C39}" dt="2025-03-28T09:26:26.252" v="86"/>
          <ac:spMkLst>
            <pc:docMk/>
            <pc:sldMk cId="960032905" sldId="266"/>
            <ac:spMk id="3" creationId="{190D56E7-C4D3-61C4-60BD-C0D38BBFE614}"/>
          </ac:spMkLst>
        </pc:spChg>
      </pc:sldChg>
      <pc:sldChg chg="modSp new">
        <pc:chgData name="Oláh Gergő 397" userId="S::olager397@hengersor.hu::8dc135ae-edf0-49bc-b085-92347408b142" providerId="AD" clId="Web-{2998BEB3-4E0B-EE32-CCB9-EB6CC8790C39}" dt="2025-03-28T09:29:47.274" v="126" actId="20577"/>
        <pc:sldMkLst>
          <pc:docMk/>
          <pc:sldMk cId="1430211671" sldId="267"/>
        </pc:sldMkLst>
        <pc:spChg chg="mod">
          <ac:chgData name="Oláh Gergő 397" userId="S::olager397@hengersor.hu::8dc135ae-edf0-49bc-b085-92347408b142" providerId="AD" clId="Web-{2998BEB3-4E0B-EE32-CCB9-EB6CC8790C39}" dt="2025-03-28T09:29:47.274" v="126" actId="20577"/>
          <ac:spMkLst>
            <pc:docMk/>
            <pc:sldMk cId="1430211671" sldId="267"/>
            <ac:spMk id="2" creationId="{1AC326F5-BEDF-09C0-DF26-D8FE34841224}"/>
          </ac:spMkLst>
        </pc:spChg>
      </pc:sldChg>
      <pc:sldChg chg="modSp new">
        <pc:chgData name="Oláh Gergő 397" userId="S::olager397@hengersor.hu::8dc135ae-edf0-49bc-b085-92347408b142" providerId="AD" clId="Web-{2998BEB3-4E0B-EE32-CCB9-EB6CC8790C39}" dt="2025-03-28T09:29:59.259" v="132" actId="20577"/>
        <pc:sldMkLst>
          <pc:docMk/>
          <pc:sldMk cId="1214015547" sldId="268"/>
        </pc:sldMkLst>
        <pc:spChg chg="mod">
          <ac:chgData name="Oláh Gergő 397" userId="S::olager397@hengersor.hu::8dc135ae-edf0-49bc-b085-92347408b142" providerId="AD" clId="Web-{2998BEB3-4E0B-EE32-CCB9-EB6CC8790C39}" dt="2025-03-28T09:29:59.259" v="132" actId="20577"/>
          <ac:spMkLst>
            <pc:docMk/>
            <pc:sldMk cId="1214015547" sldId="268"/>
            <ac:spMk id="2" creationId="{F8D9654A-D0AC-6470-9CF6-0B82821BDA3A}"/>
          </ac:spMkLst>
        </pc:spChg>
      </pc:sldChg>
      <pc:sldChg chg="modSp new">
        <pc:chgData name="Oláh Gergő 397" userId="S::olager397@hengersor.hu::8dc135ae-edf0-49bc-b085-92347408b142" providerId="AD" clId="Web-{2998BEB3-4E0B-EE32-CCB9-EB6CC8790C39}" dt="2025-03-28T09:31:01.417" v="190" actId="20577"/>
        <pc:sldMkLst>
          <pc:docMk/>
          <pc:sldMk cId="146084352" sldId="269"/>
        </pc:sldMkLst>
        <pc:spChg chg="mod">
          <ac:chgData name="Oláh Gergő 397" userId="S::olager397@hengersor.hu::8dc135ae-edf0-49bc-b085-92347408b142" providerId="AD" clId="Web-{2998BEB3-4E0B-EE32-CCB9-EB6CC8790C39}" dt="2025-03-28T09:31:01.417" v="190" actId="20577"/>
          <ac:spMkLst>
            <pc:docMk/>
            <pc:sldMk cId="146084352" sldId="269"/>
            <ac:spMk id="2" creationId="{BF218CB5-2472-A3A9-4CB3-3DB3E44DFD8D}"/>
          </ac:spMkLst>
        </pc:spChg>
      </pc:sldChg>
      <pc:sldChg chg="modSp new">
        <pc:chgData name="Oláh Gergő 397" userId="S::olager397@hengersor.hu::8dc135ae-edf0-49bc-b085-92347408b142" providerId="AD" clId="Web-{2998BEB3-4E0B-EE32-CCB9-EB6CC8790C39}" dt="2025-03-28T09:30:20.853" v="144" actId="20577"/>
        <pc:sldMkLst>
          <pc:docMk/>
          <pc:sldMk cId="4004555426" sldId="270"/>
        </pc:sldMkLst>
        <pc:spChg chg="mod">
          <ac:chgData name="Oláh Gergő 397" userId="S::olager397@hengersor.hu::8dc135ae-edf0-49bc-b085-92347408b142" providerId="AD" clId="Web-{2998BEB3-4E0B-EE32-CCB9-EB6CC8790C39}" dt="2025-03-28T09:30:20.853" v="144" actId="20577"/>
          <ac:spMkLst>
            <pc:docMk/>
            <pc:sldMk cId="4004555426" sldId="270"/>
            <ac:spMk id="2" creationId="{D2593537-8C21-9AC5-45C8-783BB0273B0C}"/>
          </ac:spMkLst>
        </pc:spChg>
      </pc:sldChg>
    </pc:docChg>
  </pc:docChgLst>
  <pc:docChgLst>
    <pc:chgData name="Oláh Gergő 397" userId="S::olager397@hengersor.hu::8dc135ae-edf0-49bc-b085-92347408b142" providerId="AD" clId="Web-{F1FB1FE5-553F-1DDF-57A4-23F517200F4B}"/>
    <pc:docChg chg="addSld modSld">
      <pc:chgData name="Oláh Gergő 397" userId="S::olager397@hengersor.hu::8dc135ae-edf0-49bc-b085-92347408b142" providerId="AD" clId="Web-{F1FB1FE5-553F-1DDF-57A4-23F517200F4B}" dt="2025-04-11T09:28:53.701" v="329"/>
      <pc:docMkLst>
        <pc:docMk/>
      </pc:docMkLst>
      <pc:sldChg chg="modSp">
        <pc:chgData name="Oláh Gergő 397" userId="S::olager397@hengersor.hu::8dc135ae-edf0-49bc-b085-92347408b142" providerId="AD" clId="Web-{F1FB1FE5-553F-1DDF-57A4-23F517200F4B}" dt="2025-04-11T08:52:43.406" v="21" actId="20577"/>
        <pc:sldMkLst>
          <pc:docMk/>
          <pc:sldMk cId="3861814194" sldId="259"/>
        </pc:sldMkLst>
        <pc:spChg chg="mod">
          <ac:chgData name="Oláh Gergő 397" userId="S::olager397@hengersor.hu::8dc135ae-edf0-49bc-b085-92347408b142" providerId="AD" clId="Web-{F1FB1FE5-553F-1DDF-57A4-23F517200F4B}" dt="2025-04-11T08:52:43.406" v="21" actId="20577"/>
          <ac:spMkLst>
            <pc:docMk/>
            <pc:sldMk cId="3861814194" sldId="259"/>
            <ac:spMk id="3" creationId="{553CB013-43F7-FABB-CBBF-13A51A2BE807}"/>
          </ac:spMkLst>
        </pc:spChg>
      </pc:sldChg>
      <pc:sldChg chg="modSp">
        <pc:chgData name="Oláh Gergő 397" userId="S::olager397@hengersor.hu::8dc135ae-edf0-49bc-b085-92347408b142" providerId="AD" clId="Web-{F1FB1FE5-553F-1DDF-57A4-23F517200F4B}" dt="2025-04-11T09:27:08.619" v="317" actId="20577"/>
        <pc:sldMkLst>
          <pc:docMk/>
          <pc:sldMk cId="2911679493" sldId="263"/>
        </pc:sldMkLst>
        <pc:spChg chg="mod">
          <ac:chgData name="Oláh Gergő 397" userId="S::olager397@hengersor.hu::8dc135ae-edf0-49bc-b085-92347408b142" providerId="AD" clId="Web-{F1FB1FE5-553F-1DDF-57A4-23F517200F4B}" dt="2025-04-11T09:26:35.571" v="302" actId="20577"/>
          <ac:spMkLst>
            <pc:docMk/>
            <pc:sldMk cId="2911679493" sldId="263"/>
            <ac:spMk id="2" creationId="{6844541A-5AB9-3294-9EAA-3CC7D68836E2}"/>
          </ac:spMkLst>
        </pc:spChg>
        <pc:spChg chg="mod">
          <ac:chgData name="Oláh Gergő 397" userId="S::olager397@hengersor.hu::8dc135ae-edf0-49bc-b085-92347408b142" providerId="AD" clId="Web-{F1FB1FE5-553F-1DDF-57A4-23F517200F4B}" dt="2025-04-11T09:27:08.619" v="317" actId="20577"/>
          <ac:spMkLst>
            <pc:docMk/>
            <pc:sldMk cId="2911679493" sldId="263"/>
            <ac:spMk id="7" creationId="{BCDA8F65-B3FF-F07E-52F6-3E26876A37F8}"/>
          </ac:spMkLst>
        </pc:spChg>
      </pc:sldChg>
      <pc:sldChg chg="modSp modNotes">
        <pc:chgData name="Oláh Gergő 397" userId="S::olager397@hengersor.hu::8dc135ae-edf0-49bc-b085-92347408b142" providerId="AD" clId="Web-{F1FB1FE5-553F-1DDF-57A4-23F517200F4B}" dt="2025-04-11T09:28:53.701" v="329"/>
        <pc:sldMkLst>
          <pc:docMk/>
          <pc:sldMk cId="3646048042" sldId="265"/>
        </pc:sldMkLst>
        <pc:spChg chg="mod">
          <ac:chgData name="Oláh Gergő 397" userId="S::olager397@hengersor.hu::8dc135ae-edf0-49bc-b085-92347408b142" providerId="AD" clId="Web-{F1FB1FE5-553F-1DDF-57A4-23F517200F4B}" dt="2025-04-11T09:21:43.795" v="206" actId="20577"/>
          <ac:spMkLst>
            <pc:docMk/>
            <pc:sldMk cId="3646048042" sldId="265"/>
            <ac:spMk id="2" creationId="{E7A67CFD-27AC-268E-53AB-275304A656FB}"/>
          </ac:spMkLst>
        </pc:spChg>
        <pc:spChg chg="mod">
          <ac:chgData name="Oláh Gergő 397" userId="S::olager397@hengersor.hu::8dc135ae-edf0-49bc-b085-92347408b142" providerId="AD" clId="Web-{F1FB1FE5-553F-1DDF-57A4-23F517200F4B}" dt="2025-04-11T09:26:31.212" v="300" actId="20577"/>
          <ac:spMkLst>
            <pc:docMk/>
            <pc:sldMk cId="3646048042" sldId="265"/>
            <ac:spMk id="13" creationId="{382F3FE1-A4FE-0887-73AA-C3E3773543F7}"/>
          </ac:spMkLst>
        </pc:spChg>
        <pc:spChg chg="mod">
          <ac:chgData name="Oláh Gergő 397" userId="S::olager397@hengersor.hu::8dc135ae-edf0-49bc-b085-92347408b142" providerId="AD" clId="Web-{F1FB1FE5-553F-1DDF-57A4-23F517200F4B}" dt="2025-04-11T09:25:12.740" v="296" actId="20577"/>
          <ac:spMkLst>
            <pc:docMk/>
            <pc:sldMk cId="3646048042" sldId="265"/>
            <ac:spMk id="17" creationId="{C2CE7CAE-32F2-F60E-F8EF-5BFFF0DCC70C}"/>
          </ac:spMkLst>
        </pc:spChg>
      </pc:sldChg>
      <pc:sldChg chg="modSp">
        <pc:chgData name="Oláh Gergő 397" userId="S::olager397@hengersor.hu::8dc135ae-edf0-49bc-b085-92347408b142" providerId="AD" clId="Web-{F1FB1FE5-553F-1DDF-57A4-23F517200F4B}" dt="2025-04-11T08:52:40.593" v="20" actId="20577"/>
        <pc:sldMkLst>
          <pc:docMk/>
          <pc:sldMk cId="1430211671" sldId="267"/>
        </pc:sldMkLst>
        <pc:spChg chg="mod">
          <ac:chgData name="Oláh Gergő 397" userId="S::olager397@hengersor.hu::8dc135ae-edf0-49bc-b085-92347408b142" providerId="AD" clId="Web-{F1FB1FE5-553F-1DDF-57A4-23F517200F4B}" dt="2025-04-11T08:52:40.593" v="20" actId="20577"/>
          <ac:spMkLst>
            <pc:docMk/>
            <pc:sldMk cId="1430211671" sldId="267"/>
            <ac:spMk id="3" creationId="{C339578F-60C5-A0C5-1505-EF6572B256CF}"/>
          </ac:spMkLst>
        </pc:spChg>
      </pc:sldChg>
      <pc:sldChg chg="modNotes">
        <pc:chgData name="Oláh Gergő 397" userId="S::olager397@hengersor.hu::8dc135ae-edf0-49bc-b085-92347408b142" providerId="AD" clId="Web-{F1FB1FE5-553F-1DDF-57A4-23F517200F4B}" dt="2025-04-11T08:54:00.880" v="36"/>
        <pc:sldMkLst>
          <pc:docMk/>
          <pc:sldMk cId="1214015547" sldId="268"/>
        </pc:sldMkLst>
      </pc:sldChg>
      <pc:sldChg chg="modSp">
        <pc:chgData name="Oláh Gergő 397" userId="S::olager397@hengersor.hu::8dc135ae-edf0-49bc-b085-92347408b142" providerId="AD" clId="Web-{F1FB1FE5-553F-1DDF-57A4-23F517200F4B}" dt="2025-04-11T09:17:38.803" v="192" actId="20577"/>
        <pc:sldMkLst>
          <pc:docMk/>
          <pc:sldMk cId="737239803" sldId="271"/>
        </pc:sldMkLst>
        <pc:spChg chg="mod">
          <ac:chgData name="Oláh Gergő 397" userId="S::olager397@hengersor.hu::8dc135ae-edf0-49bc-b085-92347408b142" providerId="AD" clId="Web-{F1FB1FE5-553F-1DDF-57A4-23F517200F4B}" dt="2025-04-11T09:17:38.803" v="192" actId="20577"/>
          <ac:spMkLst>
            <pc:docMk/>
            <pc:sldMk cId="737239803" sldId="271"/>
            <ac:spMk id="2" creationId="{099D8AD6-1B58-6672-FEE4-B271C0BF66BA}"/>
          </ac:spMkLst>
        </pc:spChg>
      </pc:sldChg>
      <pc:sldChg chg="modSp">
        <pc:chgData name="Oláh Gergő 397" userId="S::olager397@hengersor.hu::8dc135ae-edf0-49bc-b085-92347408b142" providerId="AD" clId="Web-{F1FB1FE5-553F-1DDF-57A4-23F517200F4B}" dt="2025-04-11T09:17:21.349" v="181" actId="1076"/>
        <pc:sldMkLst>
          <pc:docMk/>
          <pc:sldMk cId="1112590976" sldId="272"/>
        </pc:sldMkLst>
        <pc:spChg chg="mod">
          <ac:chgData name="Oláh Gergő 397" userId="S::olager397@hengersor.hu::8dc135ae-edf0-49bc-b085-92347408b142" providerId="AD" clId="Web-{F1FB1FE5-553F-1DDF-57A4-23F517200F4B}" dt="2025-04-11T09:17:21.349" v="181" actId="1076"/>
          <ac:spMkLst>
            <pc:docMk/>
            <pc:sldMk cId="1112590976" sldId="272"/>
            <ac:spMk id="5" creationId="{D17EC03F-5D4B-B508-B41B-593B33FEDF21}"/>
          </ac:spMkLst>
        </pc:spChg>
        <pc:spChg chg="mod">
          <ac:chgData name="Oláh Gergő 397" userId="S::olager397@hengersor.hu::8dc135ae-edf0-49bc-b085-92347408b142" providerId="AD" clId="Web-{F1FB1FE5-553F-1DDF-57A4-23F517200F4B}" dt="2025-04-11T09:16:51.332" v="148" actId="20577"/>
          <ac:spMkLst>
            <pc:docMk/>
            <pc:sldMk cId="1112590976" sldId="272"/>
            <ac:spMk id="39" creationId="{7B604A9C-0340-C608-636C-68D42D9AA165}"/>
          </ac:spMkLst>
        </pc:spChg>
      </pc:sldChg>
      <pc:sldChg chg="addSp delSp modSp new mod setBg modNotes">
        <pc:chgData name="Oláh Gergő 397" userId="S::olager397@hengersor.hu::8dc135ae-edf0-49bc-b085-92347408b142" providerId="AD" clId="Web-{F1FB1FE5-553F-1DDF-57A4-23F517200F4B}" dt="2025-04-11T09:21:30.029" v="205"/>
        <pc:sldMkLst>
          <pc:docMk/>
          <pc:sldMk cId="1427024781" sldId="273"/>
        </pc:sldMkLst>
        <pc:spChg chg="mod">
          <ac:chgData name="Oláh Gergő 397" userId="S::olager397@hengersor.hu::8dc135ae-edf0-49bc-b085-92347408b142" providerId="AD" clId="Web-{F1FB1FE5-553F-1DDF-57A4-23F517200F4B}" dt="2025-04-11T09:16:28.956" v="133" actId="1076"/>
          <ac:spMkLst>
            <pc:docMk/>
            <pc:sldMk cId="1427024781" sldId="273"/>
            <ac:spMk id="2" creationId="{0DEC5B04-6AE2-5FA8-EB7C-EBCD435938AF}"/>
          </ac:spMkLst>
        </pc:spChg>
        <pc:spChg chg="del">
          <ac:chgData name="Oláh Gergő 397" userId="S::olager397@hengersor.hu::8dc135ae-edf0-49bc-b085-92347408b142" providerId="AD" clId="Web-{F1FB1FE5-553F-1DDF-57A4-23F517200F4B}" dt="2025-04-11T08:54:45.336" v="38"/>
          <ac:spMkLst>
            <pc:docMk/>
            <pc:sldMk cId="1427024781" sldId="273"/>
            <ac:spMk id="3" creationId="{8A18548D-7966-D905-0DC0-BE6686123246}"/>
          </ac:spMkLst>
        </pc:spChg>
        <pc:spChg chg="add mod">
          <ac:chgData name="Oláh Gergő 397" userId="S::olager397@hengersor.hu::8dc135ae-edf0-49bc-b085-92347408b142" providerId="AD" clId="Web-{F1FB1FE5-553F-1DDF-57A4-23F517200F4B}" dt="2025-04-11T09:16:31.347" v="134" actId="1076"/>
          <ac:spMkLst>
            <pc:docMk/>
            <pc:sldMk cId="1427024781" sldId="273"/>
            <ac:spMk id="7" creationId="{BE2E10A0-B8C6-4FAC-67EE-41FFBA1B3919}"/>
          </ac:spMkLst>
        </pc:spChg>
        <pc:spChg chg="add">
          <ac:chgData name="Oláh Gergő 397" userId="S::olager397@hengersor.hu::8dc135ae-edf0-49bc-b085-92347408b142" providerId="AD" clId="Web-{F1FB1FE5-553F-1DDF-57A4-23F517200F4B}" dt="2025-04-11T08:54:45.336" v="38"/>
          <ac:spMkLst>
            <pc:docMk/>
            <pc:sldMk cId="1427024781" sldId="273"/>
            <ac:spMk id="8" creationId="{C7D023E4-8DE1-436E-9847-ED6A4B4B04FD}"/>
          </ac:spMkLst>
        </pc:spChg>
        <pc:grpChg chg="add">
          <ac:chgData name="Oláh Gergő 397" userId="S::olager397@hengersor.hu::8dc135ae-edf0-49bc-b085-92347408b142" providerId="AD" clId="Web-{F1FB1FE5-553F-1DDF-57A4-23F517200F4B}" dt="2025-04-11T08:54:45.336" v="38"/>
          <ac:grpSpMkLst>
            <pc:docMk/>
            <pc:sldMk cId="1427024781" sldId="273"/>
            <ac:grpSpMk id="10" creationId="{1FEC590B-3306-47E9-BD67-97F3F76169A4}"/>
          </ac:grpSpMkLst>
        </pc:grpChg>
        <pc:grpChg chg="add">
          <ac:chgData name="Oláh Gergő 397" userId="S::olager397@hengersor.hu::8dc135ae-edf0-49bc-b085-92347408b142" providerId="AD" clId="Web-{F1FB1FE5-553F-1DDF-57A4-23F517200F4B}" dt="2025-04-11T08:54:45.336" v="38"/>
          <ac:grpSpMkLst>
            <pc:docMk/>
            <pc:sldMk cId="1427024781" sldId="273"/>
            <ac:grpSpMk id="14" creationId="{A47AAF5E-1692-48C9-98FB-6432BF0BC4F7}"/>
          </ac:grpSpMkLst>
        </pc:grpChg>
        <pc:picChg chg="add mod">
          <ac:chgData name="Oláh Gergő 397" userId="S::olager397@hengersor.hu::8dc135ae-edf0-49bc-b085-92347408b142" providerId="AD" clId="Web-{F1FB1FE5-553F-1DDF-57A4-23F517200F4B}" dt="2025-04-11T09:16:16.362" v="130" actId="1076"/>
          <ac:picMkLst>
            <pc:docMk/>
            <pc:sldMk cId="1427024781" sldId="273"/>
            <ac:picMk id="3" creationId="{53BF4694-F760-E514-66AB-BDEA4DA317AD}"/>
          </ac:picMkLst>
        </pc:picChg>
        <pc:picChg chg="add mod">
          <ac:chgData name="Oláh Gergő 397" userId="S::olager397@hengersor.hu::8dc135ae-edf0-49bc-b085-92347408b142" providerId="AD" clId="Web-{F1FB1FE5-553F-1DDF-57A4-23F517200F4B}" dt="2025-04-11T09:15:07.188" v="72" actId="14100"/>
          <ac:picMkLst>
            <pc:docMk/>
            <pc:sldMk cId="1427024781" sldId="273"/>
            <ac:picMk id="4" creationId="{5D592DF9-D658-4887-73E4-D5FA6A180317}"/>
          </ac:picMkLst>
        </pc:picChg>
        <pc:picChg chg="add mod">
          <ac:chgData name="Oláh Gergő 397" userId="S::olager397@hengersor.hu::8dc135ae-edf0-49bc-b085-92347408b142" providerId="AD" clId="Web-{F1FB1FE5-553F-1DDF-57A4-23F517200F4B}" dt="2025-04-11T09:16:02.862" v="125" actId="1076"/>
          <ac:picMkLst>
            <pc:docMk/>
            <pc:sldMk cId="1427024781" sldId="273"/>
            <ac:picMk id="5" creationId="{CBB4A592-85AF-3DEC-C01E-9D08E3CE1495}"/>
          </ac:picMkLst>
        </pc:picChg>
        <pc:picChg chg="add mod">
          <ac:chgData name="Oláh Gergő 397" userId="S::olager397@hengersor.hu::8dc135ae-edf0-49bc-b085-92347408b142" providerId="AD" clId="Web-{F1FB1FE5-553F-1DDF-57A4-23F517200F4B}" dt="2025-04-11T09:16:04.815" v="126" actId="1076"/>
          <ac:picMkLst>
            <pc:docMk/>
            <pc:sldMk cId="1427024781" sldId="273"/>
            <ac:picMk id="6" creationId="{B5654EF7-610A-0007-AB9C-90DD4822EC9A}"/>
          </ac:picMkLst>
        </pc:picChg>
      </pc:sldChg>
    </pc:docChg>
  </pc:docChgLst>
  <pc:docChgLst>
    <pc:chgData name="Oláh Gergő 397" userId="S::olager397@hengersor.hu::8dc135ae-edf0-49bc-b085-92347408b142" providerId="AD" clId="Web-{F356A4FC-F677-EB99-C3B0-2477BA5ED6A3}"/>
    <pc:docChg chg="modSld">
      <pc:chgData name="Oláh Gergő 397" userId="S::olager397@hengersor.hu::8dc135ae-edf0-49bc-b085-92347408b142" providerId="AD" clId="Web-{F356A4FC-F677-EB99-C3B0-2477BA5ED6A3}" dt="2025-04-09T06:57:19.728" v="31" actId="1076"/>
      <pc:docMkLst>
        <pc:docMk/>
      </pc:docMkLst>
      <pc:sldChg chg="modSp">
        <pc:chgData name="Oláh Gergő 397" userId="S::olager397@hengersor.hu::8dc135ae-edf0-49bc-b085-92347408b142" providerId="AD" clId="Web-{F356A4FC-F677-EB99-C3B0-2477BA5ED6A3}" dt="2025-04-09T06:45:42.738" v="4" actId="1076"/>
        <pc:sldMkLst>
          <pc:docMk/>
          <pc:sldMk cId="2947761477" sldId="260"/>
        </pc:sldMkLst>
        <pc:spChg chg="mod">
          <ac:chgData name="Oláh Gergő 397" userId="S::olager397@hengersor.hu::8dc135ae-edf0-49bc-b085-92347408b142" providerId="AD" clId="Web-{F356A4FC-F677-EB99-C3B0-2477BA5ED6A3}" dt="2025-04-09T06:45:42.738" v="4" actId="1076"/>
          <ac:spMkLst>
            <pc:docMk/>
            <pc:sldMk cId="2947761477" sldId="260"/>
            <ac:spMk id="2" creationId="{5013D433-18F0-73B6-6866-E7F2F303AC37}"/>
          </ac:spMkLst>
        </pc:spChg>
        <pc:spChg chg="mod">
          <ac:chgData name="Oláh Gergő 397" userId="S::olager397@hengersor.hu::8dc135ae-edf0-49bc-b085-92347408b142" providerId="AD" clId="Web-{F356A4FC-F677-EB99-C3B0-2477BA5ED6A3}" dt="2025-04-09T06:45:37.082" v="2" actId="1076"/>
          <ac:spMkLst>
            <pc:docMk/>
            <pc:sldMk cId="2947761477" sldId="260"/>
            <ac:spMk id="7" creationId="{7C7BCD45-BDAB-D3F5-9480-3F040CE7A865}"/>
          </ac:spMkLst>
        </pc:spChg>
      </pc:sldChg>
      <pc:sldChg chg="addSp delSp modSp">
        <pc:chgData name="Oláh Gergő 397" userId="S::olager397@hengersor.hu::8dc135ae-edf0-49bc-b085-92347408b142" providerId="AD" clId="Web-{F356A4FC-F677-EB99-C3B0-2477BA5ED6A3}" dt="2025-04-09T06:57:19.728" v="31" actId="1076"/>
        <pc:sldMkLst>
          <pc:docMk/>
          <pc:sldMk cId="1112590976" sldId="272"/>
        </pc:sldMkLst>
        <pc:spChg chg="del mod">
          <ac:chgData name="Oláh Gergő 397" userId="S::olager397@hengersor.hu::8dc135ae-edf0-49bc-b085-92347408b142" providerId="AD" clId="Web-{F356A4FC-F677-EB99-C3B0-2477BA5ED6A3}" dt="2025-04-09T06:51:25.045" v="9"/>
          <ac:spMkLst>
            <pc:docMk/>
            <pc:sldMk cId="1112590976" sldId="272"/>
            <ac:spMk id="2" creationId="{18FB89F7-D5D2-959F-3EEA-89F88BF9C749}"/>
          </ac:spMkLst>
        </pc:spChg>
        <pc:spChg chg="del mod">
          <ac:chgData name="Oláh Gergő 397" userId="S::olager397@hengersor.hu::8dc135ae-edf0-49bc-b085-92347408b142" providerId="AD" clId="Web-{F356A4FC-F677-EB99-C3B0-2477BA5ED6A3}" dt="2025-04-09T06:51:54.640" v="12"/>
          <ac:spMkLst>
            <pc:docMk/>
            <pc:sldMk cId="1112590976" sldId="272"/>
            <ac:spMk id="3" creationId="{B88F123E-A479-4E3F-97B0-BFA85AA42F0D}"/>
          </ac:spMkLst>
        </pc:spChg>
        <pc:spChg chg="add del mod">
          <ac:chgData name="Oláh Gergő 397" userId="S::olager397@hengersor.hu::8dc135ae-edf0-49bc-b085-92347408b142" providerId="AD" clId="Web-{F356A4FC-F677-EB99-C3B0-2477BA5ED6A3}" dt="2025-04-09T06:51:54.640" v="11"/>
          <ac:spMkLst>
            <pc:docMk/>
            <pc:sldMk cId="1112590976" sldId="272"/>
            <ac:spMk id="5" creationId="{E84AEFF8-CC8E-8008-4DCE-E670245A7041}"/>
          </ac:spMkLst>
        </pc:spChg>
        <pc:spChg chg="add">
          <ac:chgData name="Oláh Gergő 397" userId="S::olager397@hengersor.hu::8dc135ae-edf0-49bc-b085-92347408b142" providerId="AD" clId="Web-{F356A4FC-F677-EB99-C3B0-2477BA5ED6A3}" dt="2025-04-09T06:52:13.408" v="17"/>
          <ac:spMkLst>
            <pc:docMk/>
            <pc:sldMk cId="1112590976" sldId="272"/>
            <ac:spMk id="7" creationId="{C2301266-A10D-649F-004C-21A670114E4E}"/>
          </ac:spMkLst>
        </pc:spChg>
        <pc:spChg chg="del">
          <ac:chgData name="Oláh Gergő 397" userId="S::olager397@hengersor.hu::8dc135ae-edf0-49bc-b085-92347408b142" providerId="AD" clId="Web-{F356A4FC-F677-EB99-C3B0-2477BA5ED6A3}" dt="2025-04-09T06:51:54.640" v="16"/>
          <ac:spMkLst>
            <pc:docMk/>
            <pc:sldMk cId="1112590976" sldId="272"/>
            <ac:spMk id="8" creationId="{815925C2-A704-4D47-B1C1-3FCA52512EC1}"/>
          </ac:spMkLst>
        </pc:spChg>
        <pc:spChg chg="del">
          <ac:chgData name="Oláh Gergő 397" userId="S::olager397@hengersor.hu::8dc135ae-edf0-49bc-b085-92347408b142" providerId="AD" clId="Web-{F356A4FC-F677-EB99-C3B0-2477BA5ED6A3}" dt="2025-04-09T06:51:54.640" v="15"/>
          <ac:spMkLst>
            <pc:docMk/>
            <pc:sldMk cId="1112590976" sldId="272"/>
            <ac:spMk id="10" creationId="{01D4315C-C23C-4FD3-98DF-08C29E2292A8}"/>
          </ac:spMkLst>
        </pc:spChg>
        <pc:spChg chg="del topLvl">
          <ac:chgData name="Oláh Gergő 397" userId="S::olager397@hengersor.hu::8dc135ae-edf0-49bc-b085-92347408b142" providerId="AD" clId="Web-{F356A4FC-F677-EB99-C3B0-2477BA5ED6A3}" dt="2025-04-09T06:51:54.640" v="14"/>
          <ac:spMkLst>
            <pc:docMk/>
            <pc:sldMk cId="1112590976" sldId="272"/>
            <ac:spMk id="13" creationId="{13038185-AC3C-4595-945F-25311424C583}"/>
          </ac:spMkLst>
        </pc:spChg>
        <pc:spChg chg="del topLvl">
          <ac:chgData name="Oláh Gergő 397" userId="S::olager397@hengersor.hu::8dc135ae-edf0-49bc-b085-92347408b142" providerId="AD" clId="Web-{F356A4FC-F677-EB99-C3B0-2477BA5ED6A3}" dt="2025-04-09T06:51:28.780" v="10"/>
          <ac:spMkLst>
            <pc:docMk/>
            <pc:sldMk cId="1112590976" sldId="272"/>
            <ac:spMk id="14" creationId="{75D51AA0-C095-4650-A361-B294320BFE42}"/>
          </ac:spMkLst>
        </pc:spChg>
        <pc:spChg chg="add mod">
          <ac:chgData name="Oláh Gergő 397" userId="S::olager397@hengersor.hu::8dc135ae-edf0-49bc-b085-92347408b142" providerId="AD" clId="Web-{F356A4FC-F677-EB99-C3B0-2477BA5ED6A3}" dt="2025-04-09T06:57:19.728" v="31" actId="1076"/>
          <ac:spMkLst>
            <pc:docMk/>
            <pc:sldMk cId="1112590976" sldId="272"/>
            <ac:spMk id="39" creationId="{7B604A9C-0340-C608-636C-68D42D9AA165}"/>
          </ac:spMkLst>
        </pc:spChg>
        <pc:grpChg chg="del">
          <ac:chgData name="Oláh Gergő 397" userId="S::olager397@hengersor.hu::8dc135ae-edf0-49bc-b085-92347408b142" providerId="AD" clId="Web-{F356A4FC-F677-EB99-C3B0-2477BA5ED6A3}" dt="2025-04-09T06:51:28.780" v="10"/>
          <ac:grpSpMkLst>
            <pc:docMk/>
            <pc:sldMk cId="1112590976" sldId="272"/>
            <ac:grpSpMk id="12" creationId="{5E6B47BC-43FD-4C91-8BFF-B41B99A8A39E}"/>
          </ac:grpSpMkLst>
        </pc:grpChg>
        <pc:grpChg chg="del">
          <ac:chgData name="Oláh Gergő 397" userId="S::olager397@hengersor.hu::8dc135ae-edf0-49bc-b085-92347408b142" providerId="AD" clId="Web-{F356A4FC-F677-EB99-C3B0-2477BA5ED6A3}" dt="2025-04-09T06:51:54.640" v="13"/>
          <ac:grpSpMkLst>
            <pc:docMk/>
            <pc:sldMk cId="1112590976" sldId="272"/>
            <ac:grpSpMk id="16" creationId="{43F5E015-E085-4624-B431-B42414448684}"/>
          </ac:grpSpMkLst>
        </pc:grpChg>
        <pc:grpChg chg="add">
          <ac:chgData name="Oláh Gergő 397" userId="S::olager397@hengersor.hu::8dc135ae-edf0-49bc-b085-92347408b142" providerId="AD" clId="Web-{F356A4FC-F677-EB99-C3B0-2477BA5ED6A3}" dt="2025-04-09T06:52:13.422" v="18"/>
          <ac:grpSpMkLst>
            <pc:docMk/>
            <pc:sldMk cId="1112590976" sldId="272"/>
            <ac:grpSpMk id="24" creationId="{9431F7F6-7075-EC54-A241-E98A5B6DEFCF}"/>
          </ac:grpSpMkLst>
        </pc:grpChg>
        <pc:grpChg chg="add">
          <ac:chgData name="Oláh Gergő 397" userId="S::olager397@hengersor.hu::8dc135ae-edf0-49bc-b085-92347408b142" providerId="AD" clId="Web-{F356A4FC-F677-EB99-C3B0-2477BA5ED6A3}" dt="2025-04-09T06:52:13.422" v="19"/>
          <ac:grpSpMkLst>
            <pc:docMk/>
            <pc:sldMk cId="1112590976" sldId="272"/>
            <ac:grpSpMk id="28" creationId="{38B24539-880A-1BD8-3A5F-8B387A220103}"/>
          </ac:grpSpMkLst>
        </pc:grpChg>
        <pc:grpChg chg="add">
          <ac:chgData name="Oláh Gergő 397" userId="S::olager397@hengersor.hu::8dc135ae-edf0-49bc-b085-92347408b142" providerId="AD" clId="Web-{F356A4FC-F677-EB99-C3B0-2477BA5ED6A3}" dt="2025-04-09T06:52:13.594" v="20"/>
          <ac:grpSpMkLst>
            <pc:docMk/>
            <pc:sldMk cId="1112590976" sldId="272"/>
            <ac:grpSpMk id="37" creationId="{099E4286-370F-91E1-4935-ECBA15CDEBEA}"/>
          </ac:grpSpMkLst>
        </pc:grpChg>
      </pc:sldChg>
    </pc:docChg>
  </pc:docChgLst>
  <pc:docChgLst>
    <pc:chgData name="Oláh Gergő 397" userId="S::olager397@hengersor.hu::8dc135ae-edf0-49bc-b085-92347408b142" providerId="AD" clId="Web-{BFAAB7BE-5865-B1C6-3CAD-05B7E6E3E253}"/>
    <pc:docChg chg="modSld">
      <pc:chgData name="Oláh Gergő 397" userId="S::olager397@hengersor.hu::8dc135ae-edf0-49bc-b085-92347408b142" providerId="AD" clId="Web-{BFAAB7BE-5865-B1C6-3CAD-05B7E6E3E253}" dt="2025-04-07T08:17:29.810" v="10" actId="1076"/>
      <pc:docMkLst>
        <pc:docMk/>
      </pc:docMkLst>
      <pc:sldChg chg="addSp delSp modSp">
        <pc:chgData name="Oláh Gergő 397" userId="S::olager397@hengersor.hu::8dc135ae-edf0-49bc-b085-92347408b142" providerId="AD" clId="Web-{BFAAB7BE-5865-B1C6-3CAD-05B7E6E3E253}" dt="2025-04-07T08:17:29.810" v="10" actId="1076"/>
        <pc:sldMkLst>
          <pc:docMk/>
          <pc:sldMk cId="2947761477" sldId="260"/>
        </pc:sldMkLst>
        <pc:spChg chg="mod ord">
          <ac:chgData name="Oláh Gergő 397" userId="S::olager397@hengersor.hu::8dc135ae-edf0-49bc-b085-92347408b142" providerId="AD" clId="Web-{BFAAB7BE-5865-B1C6-3CAD-05B7E6E3E253}" dt="2025-04-07T08:16:42.559" v="0"/>
          <ac:spMkLst>
            <pc:docMk/>
            <pc:sldMk cId="2947761477" sldId="260"/>
            <ac:spMk id="2" creationId="{5013D433-18F0-73B6-6866-E7F2F303AC37}"/>
          </ac:spMkLst>
        </pc:spChg>
        <pc:spChg chg="del">
          <ac:chgData name="Oláh Gergő 397" userId="S::olager397@hengersor.hu::8dc135ae-edf0-49bc-b085-92347408b142" providerId="AD" clId="Web-{BFAAB7BE-5865-B1C6-3CAD-05B7E6E3E253}" dt="2025-04-07T08:16:42.559" v="0"/>
          <ac:spMkLst>
            <pc:docMk/>
            <pc:sldMk cId="2947761477" sldId="260"/>
            <ac:spMk id="8" creationId="{907E470A-25F4-47D0-8FEC-EE9FD606BB34}"/>
          </ac:spMkLst>
        </pc:spChg>
        <pc:spChg chg="add">
          <ac:chgData name="Oláh Gergő 397" userId="S::olager397@hengersor.hu::8dc135ae-edf0-49bc-b085-92347408b142" providerId="AD" clId="Web-{BFAAB7BE-5865-B1C6-3CAD-05B7E6E3E253}" dt="2025-04-07T08:16:42.559" v="0"/>
          <ac:spMkLst>
            <pc:docMk/>
            <pc:sldMk cId="2947761477" sldId="260"/>
            <ac:spMk id="29" creationId="{E0AE997A-6A44-1219-D2BE-3672BBE04B80}"/>
          </ac:spMkLst>
        </pc:spChg>
        <pc:spChg chg="add">
          <ac:chgData name="Oláh Gergő 397" userId="S::olager397@hengersor.hu::8dc135ae-edf0-49bc-b085-92347408b142" providerId="AD" clId="Web-{BFAAB7BE-5865-B1C6-3CAD-05B7E6E3E253}" dt="2025-04-07T08:16:42.559" v="0"/>
          <ac:spMkLst>
            <pc:docMk/>
            <pc:sldMk cId="2947761477" sldId="260"/>
            <ac:spMk id="32" creationId="{D7A453D2-15D8-4403-815F-291FA16340D9}"/>
          </ac:spMkLst>
        </pc:spChg>
        <pc:spChg chg="add">
          <ac:chgData name="Oláh Gergő 397" userId="S::olager397@hengersor.hu::8dc135ae-edf0-49bc-b085-92347408b142" providerId="AD" clId="Web-{BFAAB7BE-5865-B1C6-3CAD-05B7E6E3E253}" dt="2025-04-07T08:16:42.559" v="0"/>
          <ac:spMkLst>
            <pc:docMk/>
            <pc:sldMk cId="2947761477" sldId="260"/>
            <ac:spMk id="34" creationId="{8161EA6B-09CA-445B-AB0D-8DF76FA92DEF}"/>
          </ac:spMkLst>
        </pc:spChg>
        <pc:spChg chg="add">
          <ac:chgData name="Oláh Gergő 397" userId="S::olager397@hengersor.hu::8dc135ae-edf0-49bc-b085-92347408b142" providerId="AD" clId="Web-{BFAAB7BE-5865-B1C6-3CAD-05B7E6E3E253}" dt="2025-04-07T08:16:42.559" v="0"/>
          <ac:spMkLst>
            <pc:docMk/>
            <pc:sldMk cId="2947761477" sldId="260"/>
            <ac:spMk id="50" creationId="{B8114C98-A349-4111-A123-E8EAB86ABE30}"/>
          </ac:spMkLst>
        </pc:spChg>
        <pc:spChg chg="add">
          <ac:chgData name="Oláh Gergő 397" userId="S::olager397@hengersor.hu::8dc135ae-edf0-49bc-b085-92347408b142" providerId="AD" clId="Web-{BFAAB7BE-5865-B1C6-3CAD-05B7E6E3E253}" dt="2025-04-07T08:16:42.559" v="0"/>
          <ac:spMkLst>
            <pc:docMk/>
            <pc:sldMk cId="2947761477" sldId="260"/>
            <ac:spMk id="58" creationId="{E2D3D3F2-ABBB-4453-B1C5-1BEBF7E4DD56}"/>
          </ac:spMkLst>
        </pc:spChg>
        <pc:picChg chg="mod">
          <ac:chgData name="Oláh Gergő 397" userId="S::olager397@hengersor.hu::8dc135ae-edf0-49bc-b085-92347408b142" providerId="AD" clId="Web-{BFAAB7BE-5865-B1C6-3CAD-05B7E6E3E253}" dt="2025-04-07T08:17:20.138" v="6" actId="1076"/>
          <ac:picMkLst>
            <pc:docMk/>
            <pc:sldMk cId="2947761477" sldId="260"/>
            <ac:picMk id="5" creationId="{D7563D97-0A7E-A5CD-CD9A-9DBA48078896}"/>
          </ac:picMkLst>
        </pc:picChg>
        <pc:picChg chg="mod">
          <ac:chgData name="Oláh Gergő 397" userId="S::olager397@hengersor.hu::8dc135ae-edf0-49bc-b085-92347408b142" providerId="AD" clId="Web-{BFAAB7BE-5865-B1C6-3CAD-05B7E6E3E253}" dt="2025-04-07T08:17:01.794" v="4" actId="1076"/>
          <ac:picMkLst>
            <pc:docMk/>
            <pc:sldMk cId="2947761477" sldId="260"/>
            <ac:picMk id="6" creationId="{CA1D4A94-2D8B-8273-A1CD-20E788E124A4}"/>
          </ac:picMkLst>
        </pc:picChg>
        <pc:picChg chg="mod">
          <ac:chgData name="Oláh Gergő 397" userId="S::olager397@hengersor.hu::8dc135ae-edf0-49bc-b085-92347408b142" providerId="AD" clId="Web-{BFAAB7BE-5865-B1C6-3CAD-05B7E6E3E253}" dt="2025-04-07T08:17:29.810" v="10" actId="1076"/>
          <ac:picMkLst>
            <pc:docMk/>
            <pc:sldMk cId="2947761477" sldId="260"/>
            <ac:picMk id="7" creationId="{F121FD65-DE84-6D0C-6B03-5CF27781FC25}"/>
          </ac:picMkLst>
        </pc:picChg>
      </pc:sldChg>
    </pc:docChg>
  </pc:docChgLst>
  <pc:docChgLst>
    <pc:chgData name="Oláh Gergő 397" userId="S::olager397@hengersor.hu::8dc135ae-edf0-49bc-b085-92347408b142" providerId="AD" clId="Web-{CF40341F-DDD2-F693-865E-B3A7EA4C09CA}"/>
    <pc:docChg chg="modSld">
      <pc:chgData name="Oláh Gergő 397" userId="S::olager397@hengersor.hu::8dc135ae-edf0-49bc-b085-92347408b142" providerId="AD" clId="Web-{CF40341F-DDD2-F693-865E-B3A7EA4C09CA}" dt="2025-04-03T10:45:35.464" v="356" actId="14100"/>
      <pc:docMkLst>
        <pc:docMk/>
      </pc:docMkLst>
      <pc:sldChg chg="addSp delSp modSp mod setBg">
        <pc:chgData name="Oláh Gergő 397" userId="S::olager397@hengersor.hu::8dc135ae-edf0-49bc-b085-92347408b142" providerId="AD" clId="Web-{CF40341F-DDD2-F693-865E-B3A7EA4C09CA}" dt="2025-04-03T09:24:17.801" v="103" actId="1076"/>
        <pc:sldMkLst>
          <pc:docMk/>
          <pc:sldMk cId="1026650157" sldId="261"/>
        </pc:sldMkLst>
        <pc:spChg chg="mod ord">
          <ac:chgData name="Oláh Gergő 397" userId="S::olager397@hengersor.hu::8dc135ae-edf0-49bc-b085-92347408b142" providerId="AD" clId="Web-{CF40341F-DDD2-F693-865E-B3A7EA4C09CA}" dt="2025-04-03T09:24:07.675" v="101" actId="20577"/>
          <ac:spMkLst>
            <pc:docMk/>
            <pc:sldMk cId="1026650157" sldId="261"/>
            <ac:spMk id="2" creationId="{C5EB99FF-B6E8-4701-8802-CE7E56E047FC}"/>
          </ac:spMkLst>
        </pc:spChg>
        <pc:spChg chg="del">
          <ac:chgData name="Oláh Gergő 397" userId="S::olager397@hengersor.hu::8dc135ae-edf0-49bc-b085-92347408b142" providerId="AD" clId="Web-{CF40341F-DDD2-F693-865E-B3A7EA4C09CA}" dt="2025-04-03T09:18:37.434" v="0"/>
          <ac:spMkLst>
            <pc:docMk/>
            <pc:sldMk cId="1026650157" sldId="261"/>
            <ac:spMk id="3" creationId="{69F90BDE-F22E-75C4-5901-F551B8F654F8}"/>
          </ac:spMkLst>
        </pc:spChg>
        <pc:spChg chg="add del">
          <ac:chgData name="Oláh Gergő 397" userId="S::olager397@hengersor.hu::8dc135ae-edf0-49bc-b085-92347408b142" providerId="AD" clId="Web-{CF40341F-DDD2-F693-865E-B3A7EA4C09CA}" dt="2025-04-03T09:20:32.671" v="22"/>
          <ac:spMkLst>
            <pc:docMk/>
            <pc:sldMk cId="1026650157" sldId="261"/>
            <ac:spMk id="8" creationId="{815925C2-A704-4D47-B1C1-3FCA52512EC1}"/>
          </ac:spMkLst>
        </pc:spChg>
        <pc:spChg chg="add del mod">
          <ac:chgData name="Oláh Gergő 397" userId="S::olager397@hengersor.hu::8dc135ae-edf0-49bc-b085-92347408b142" providerId="AD" clId="Web-{CF40341F-DDD2-F693-865E-B3A7EA4C09CA}" dt="2025-04-03T09:22:12.876" v="36"/>
          <ac:spMkLst>
            <pc:docMk/>
            <pc:sldMk cId="1026650157" sldId="261"/>
            <ac:spMk id="9" creationId="{D86EA045-9033-BDD5-2DDF-6F3C16369016}"/>
          </ac:spMkLst>
        </pc:spChg>
        <pc:spChg chg="add del">
          <ac:chgData name="Oláh Gergő 397" userId="S::olager397@hengersor.hu::8dc135ae-edf0-49bc-b085-92347408b142" providerId="AD" clId="Web-{CF40341F-DDD2-F693-865E-B3A7EA4C09CA}" dt="2025-04-03T09:20:32.671" v="22"/>
          <ac:spMkLst>
            <pc:docMk/>
            <pc:sldMk cId="1026650157" sldId="261"/>
            <ac:spMk id="10" creationId="{01D4315C-C23C-4FD3-98DF-08C29E2292A8}"/>
          </ac:spMkLst>
        </pc:spChg>
        <pc:spChg chg="add mod">
          <ac:chgData name="Oláh Gergő 397" userId="S::olager397@hengersor.hu::8dc135ae-edf0-49bc-b085-92347408b142" providerId="AD" clId="Web-{CF40341F-DDD2-F693-865E-B3A7EA4C09CA}" dt="2025-04-03T09:24:13.410" v="102" actId="20577"/>
          <ac:spMkLst>
            <pc:docMk/>
            <pc:sldMk cId="1026650157" sldId="261"/>
            <ac:spMk id="15" creationId="{94623407-5A07-2424-E5AC-82979C77187D}"/>
          </ac:spMkLst>
        </pc:spChg>
        <pc:spChg chg="add del">
          <ac:chgData name="Oláh Gergő 397" userId="S::olager397@hengersor.hu::8dc135ae-edf0-49bc-b085-92347408b142" providerId="AD" clId="Web-{CF40341F-DDD2-F693-865E-B3A7EA4C09CA}" dt="2025-04-03T09:20:32.530" v="21"/>
          <ac:spMkLst>
            <pc:docMk/>
            <pc:sldMk cId="1026650157" sldId="261"/>
            <ac:spMk id="28" creationId="{A7AE9375-4664-4DB2-922D-2782A6E439AC}"/>
          </ac:spMkLst>
        </pc:spChg>
        <pc:spChg chg="add del">
          <ac:chgData name="Oláh Gergő 397" userId="S::olager397@hengersor.hu::8dc135ae-edf0-49bc-b085-92347408b142" providerId="AD" clId="Web-{CF40341F-DDD2-F693-865E-B3A7EA4C09CA}" dt="2025-04-03T09:20:32.530" v="21"/>
          <ac:spMkLst>
            <pc:docMk/>
            <pc:sldMk cId="1026650157" sldId="261"/>
            <ac:spMk id="32" creationId="{C87417AF-190E-4D6E-AFA6-7D3E84B0B430}"/>
          </ac:spMkLst>
        </pc:spChg>
        <pc:spChg chg="add del">
          <ac:chgData name="Oláh Gergő 397" userId="S::olager397@hengersor.hu::8dc135ae-edf0-49bc-b085-92347408b142" providerId="AD" clId="Web-{CF40341F-DDD2-F693-865E-B3A7EA4C09CA}" dt="2025-04-03T09:20:32.530" v="21"/>
          <ac:spMkLst>
            <pc:docMk/>
            <pc:sldMk cId="1026650157" sldId="261"/>
            <ac:spMk id="34" creationId="{80B30ED8-273E-4C07-8568-2FE5CC5C483D}"/>
          </ac:spMkLst>
        </pc:spChg>
        <pc:spChg chg="mod">
          <ac:chgData name="Oláh Gergő 397" userId="S::olager397@hengersor.hu::8dc135ae-edf0-49bc-b085-92347408b142" providerId="AD" clId="Web-{CF40341F-DDD2-F693-865E-B3A7EA4C09CA}" dt="2025-04-03T09:22:26.236" v="43" actId="20577"/>
          <ac:spMkLst>
            <pc:docMk/>
            <pc:sldMk cId="1026650157" sldId="261"/>
            <ac:spMk id="36" creationId="{7327E470-287A-4E1E-8A04-A3596DBD9709}"/>
          </ac:spMkLst>
        </pc:spChg>
        <pc:spChg chg="add">
          <ac:chgData name="Oláh Gergő 397" userId="S::olager397@hengersor.hu::8dc135ae-edf0-49bc-b085-92347408b142" providerId="AD" clId="Web-{CF40341F-DDD2-F693-865E-B3A7EA4C09CA}" dt="2025-04-03T09:20:32.671" v="22"/>
          <ac:spMkLst>
            <pc:docMk/>
            <pc:sldMk cId="1026650157" sldId="261"/>
            <ac:spMk id="37" creationId="{03AF1C04-3FEF-41BD-BB84-2F263765BEBC}"/>
          </ac:spMkLst>
        </pc:spChg>
        <pc:grpChg chg="del">
          <ac:chgData name="Oláh Gergő 397" userId="S::olager397@hengersor.hu::8dc135ae-edf0-49bc-b085-92347408b142" providerId="AD" clId="Web-{CF40341F-DDD2-F693-865E-B3A7EA4C09CA}" dt="2025-04-03T09:20:32.671" v="22"/>
          <ac:grpSpMkLst>
            <pc:docMk/>
            <pc:sldMk cId="1026650157" sldId="261"/>
            <ac:grpSpMk id="12" creationId="{5E6B47BC-43FD-4C91-8BFF-B41B99A8A39E}"/>
          </ac:grpSpMkLst>
        </pc:grpChg>
        <pc:grpChg chg="add">
          <ac:chgData name="Oláh Gergő 397" userId="S::olager397@hengersor.hu::8dc135ae-edf0-49bc-b085-92347408b142" providerId="AD" clId="Web-{CF40341F-DDD2-F693-865E-B3A7EA4C09CA}" dt="2025-04-03T09:20:32.530" v="21"/>
          <ac:grpSpMkLst>
            <pc:docMk/>
            <pc:sldMk cId="1026650157" sldId="261"/>
            <ac:grpSpMk id="16" creationId="{43F5E015-E085-4624-B431-B42414448684}"/>
          </ac:grpSpMkLst>
        </pc:grpChg>
        <pc:grpChg chg="add">
          <ac:chgData name="Oláh Gergő 397" userId="S::olager397@hengersor.hu::8dc135ae-edf0-49bc-b085-92347408b142" providerId="AD" clId="Web-{CF40341F-DDD2-F693-865E-B3A7EA4C09CA}" dt="2025-04-03T09:20:32.671" v="22"/>
          <ac:grpSpMkLst>
            <pc:docMk/>
            <pc:sldMk cId="1026650157" sldId="261"/>
            <ac:grpSpMk id="46" creationId="{094DE5E8-C080-45A4-B2F4-8FE7D8F8EEE8}"/>
          </ac:grpSpMkLst>
        </pc:grpChg>
        <pc:grpChg chg="add">
          <ac:chgData name="Oláh Gergő 397" userId="S::olager397@hengersor.hu::8dc135ae-edf0-49bc-b085-92347408b142" providerId="AD" clId="Web-{CF40341F-DDD2-F693-865E-B3A7EA4C09CA}" dt="2025-04-03T09:20:32.671" v="22"/>
          <ac:grpSpMkLst>
            <pc:docMk/>
            <pc:sldMk cId="1026650157" sldId="261"/>
            <ac:grpSpMk id="48" creationId="{9A28EBCD-582B-4E3B-AB95-15EA16034C64}"/>
          </ac:grpSpMkLst>
        </pc:grpChg>
        <pc:picChg chg="add del mod ord">
          <ac:chgData name="Oláh Gergő 397" userId="S::olager397@hengersor.hu::8dc135ae-edf0-49bc-b085-92347408b142" providerId="AD" clId="Web-{CF40341F-DDD2-F693-865E-B3A7EA4C09CA}" dt="2025-04-03T09:19:58.904" v="16"/>
          <ac:picMkLst>
            <pc:docMk/>
            <pc:sldMk cId="1026650157" sldId="261"/>
            <ac:picMk id="4" creationId="{E760EBE7-9998-AA72-AFCC-74A37194EDEA}"/>
          </ac:picMkLst>
        </pc:picChg>
        <pc:picChg chg="add mod ord">
          <ac:chgData name="Oláh Gergő 397" userId="S::olager397@hengersor.hu::8dc135ae-edf0-49bc-b085-92347408b142" providerId="AD" clId="Web-{CF40341F-DDD2-F693-865E-B3A7EA4C09CA}" dt="2025-04-03T09:22:18.423" v="38" actId="14100"/>
          <ac:picMkLst>
            <pc:docMk/>
            <pc:sldMk cId="1026650157" sldId="261"/>
            <ac:picMk id="5" creationId="{BBF28243-500F-95C9-5BB6-7979B7FB3997}"/>
          </ac:picMkLst>
        </pc:picChg>
        <pc:picChg chg="add mod ord">
          <ac:chgData name="Oláh Gergő 397" userId="S::olager397@hengersor.hu::8dc135ae-edf0-49bc-b085-92347408b142" providerId="AD" clId="Web-{CF40341F-DDD2-F693-865E-B3A7EA4C09CA}" dt="2025-04-03T09:20:55.968" v="28" actId="14100"/>
          <ac:picMkLst>
            <pc:docMk/>
            <pc:sldMk cId="1026650157" sldId="261"/>
            <ac:picMk id="6" creationId="{80536AFE-62A1-B168-B189-021E73EC28B6}"/>
          </ac:picMkLst>
        </pc:picChg>
        <pc:picChg chg="add mod ord">
          <ac:chgData name="Oláh Gergő 397" userId="S::olager397@hengersor.hu::8dc135ae-edf0-49bc-b085-92347408b142" providerId="AD" clId="Web-{CF40341F-DDD2-F693-865E-B3A7EA4C09CA}" dt="2025-04-03T09:24:17.801" v="103" actId="1076"/>
          <ac:picMkLst>
            <pc:docMk/>
            <pc:sldMk cId="1026650157" sldId="261"/>
            <ac:picMk id="11" creationId="{919E3E76-D3BC-191E-EAC8-1AF92D6B03FC}"/>
          </ac:picMkLst>
        </pc:picChg>
      </pc:sldChg>
      <pc:sldChg chg="addSp delSp modSp">
        <pc:chgData name="Oláh Gergő 397" userId="S::olager397@hengersor.hu::8dc135ae-edf0-49bc-b085-92347408b142" providerId="AD" clId="Web-{CF40341F-DDD2-F693-865E-B3A7EA4C09CA}" dt="2025-04-03T09:35:51.394" v="186" actId="1076"/>
        <pc:sldMkLst>
          <pc:docMk/>
          <pc:sldMk cId="2030695416" sldId="262"/>
        </pc:sldMkLst>
        <pc:spChg chg="mod ord">
          <ac:chgData name="Oláh Gergő 397" userId="S::olager397@hengersor.hu::8dc135ae-edf0-49bc-b085-92347408b142" providerId="AD" clId="Web-{CF40341F-DDD2-F693-865E-B3A7EA4C09CA}" dt="2025-04-03T09:35:51.394" v="186" actId="1076"/>
          <ac:spMkLst>
            <pc:docMk/>
            <pc:sldMk cId="2030695416" sldId="262"/>
            <ac:spMk id="2" creationId="{645808AC-7931-80C1-6DE8-580788A094ED}"/>
          </ac:spMkLst>
        </pc:spChg>
        <pc:spChg chg="del">
          <ac:chgData name="Oláh Gergő 397" userId="S::olager397@hengersor.hu::8dc135ae-edf0-49bc-b085-92347408b142" providerId="AD" clId="Web-{CF40341F-DDD2-F693-865E-B3A7EA4C09CA}" dt="2025-04-03T09:24:49.817" v="104"/>
          <ac:spMkLst>
            <pc:docMk/>
            <pc:sldMk cId="2030695416" sldId="262"/>
            <ac:spMk id="3" creationId="{B94DD8B6-5E7B-CE08-2E44-3DA4CEDCCB64}"/>
          </ac:spMkLst>
        </pc:spChg>
        <pc:spChg chg="add mod">
          <ac:chgData name="Oláh Gergő 397" userId="S::olager397@hengersor.hu::8dc135ae-edf0-49bc-b085-92347408b142" providerId="AD" clId="Web-{CF40341F-DDD2-F693-865E-B3A7EA4C09CA}" dt="2025-04-03T09:35:36.113" v="184" actId="20577"/>
          <ac:spMkLst>
            <pc:docMk/>
            <pc:sldMk cId="2030695416" sldId="262"/>
            <ac:spMk id="9" creationId="{246902E0-1983-5444-3AA5-E1A5BAE93B92}"/>
          </ac:spMkLst>
        </pc:spChg>
        <pc:spChg chg="add del">
          <ac:chgData name="Oláh Gergő 397" userId="S::olager397@hengersor.hu::8dc135ae-edf0-49bc-b085-92347408b142" providerId="AD" clId="Web-{CF40341F-DDD2-F693-865E-B3A7EA4C09CA}" dt="2025-04-03T09:27:53.649" v="121"/>
          <ac:spMkLst>
            <pc:docMk/>
            <pc:sldMk cId="2030695416" sldId="262"/>
            <ac:spMk id="28" creationId="{815925C2-A704-4D47-B1C1-3FCA52512EC1}"/>
          </ac:spMkLst>
        </pc:spChg>
        <pc:spChg chg="add del">
          <ac:chgData name="Oláh Gergő 397" userId="S::olager397@hengersor.hu::8dc135ae-edf0-49bc-b085-92347408b142" providerId="AD" clId="Web-{CF40341F-DDD2-F693-865E-B3A7EA4C09CA}" dt="2025-04-03T09:27:53.649" v="121"/>
          <ac:spMkLst>
            <pc:docMk/>
            <pc:sldMk cId="2030695416" sldId="262"/>
            <ac:spMk id="30" creationId="{01D4315C-C23C-4FD3-98DF-08C29E2292A8}"/>
          </ac:spMkLst>
        </pc:spChg>
        <pc:spChg chg="add del">
          <ac:chgData name="Oláh Gergő 397" userId="S::olager397@hengersor.hu::8dc135ae-edf0-49bc-b085-92347408b142" providerId="AD" clId="Web-{CF40341F-DDD2-F693-865E-B3A7EA4C09CA}" dt="2025-04-03T09:27:53.524" v="120"/>
          <ac:spMkLst>
            <pc:docMk/>
            <pc:sldMk cId="2030695416" sldId="262"/>
            <ac:spMk id="47" creationId="{5F33CBFC-EDA9-8880-F03A-0587802248ED}"/>
          </ac:spMkLst>
        </pc:spChg>
        <pc:spChg chg="add del">
          <ac:chgData name="Oláh Gergő 397" userId="S::olager397@hengersor.hu::8dc135ae-edf0-49bc-b085-92347408b142" providerId="AD" clId="Web-{CF40341F-DDD2-F693-865E-B3A7EA4C09CA}" dt="2025-04-03T09:27:53.524" v="120"/>
          <ac:spMkLst>
            <pc:docMk/>
            <pc:sldMk cId="2030695416" sldId="262"/>
            <ac:spMk id="50" creationId="{D7A453D2-15D8-4403-815F-291FA16340D9}"/>
          </ac:spMkLst>
        </pc:spChg>
        <pc:spChg chg="add del">
          <ac:chgData name="Oláh Gergő 397" userId="S::olager397@hengersor.hu::8dc135ae-edf0-49bc-b085-92347408b142" providerId="AD" clId="Web-{CF40341F-DDD2-F693-865E-B3A7EA4C09CA}" dt="2025-04-03T09:27:53.524" v="120"/>
          <ac:spMkLst>
            <pc:docMk/>
            <pc:sldMk cId="2030695416" sldId="262"/>
            <ac:spMk id="52" creationId="{8161EA6B-09CA-445B-AB0D-8DF76FA92DEF}"/>
          </ac:spMkLst>
        </pc:spChg>
        <pc:spChg chg="add del">
          <ac:chgData name="Oláh Gergő 397" userId="S::olager397@hengersor.hu::8dc135ae-edf0-49bc-b085-92347408b142" providerId="AD" clId="Web-{CF40341F-DDD2-F693-865E-B3A7EA4C09CA}" dt="2025-04-03T09:27:53.524" v="120"/>
          <ac:spMkLst>
            <pc:docMk/>
            <pc:sldMk cId="2030695416" sldId="262"/>
            <ac:spMk id="68" creationId="{B8114C98-A349-4111-A123-E8EAB86ABE30}"/>
          </ac:spMkLst>
        </pc:spChg>
        <pc:spChg chg="add del">
          <ac:chgData name="Oláh Gergő 397" userId="S::olager397@hengersor.hu::8dc135ae-edf0-49bc-b085-92347408b142" providerId="AD" clId="Web-{CF40341F-DDD2-F693-865E-B3A7EA4C09CA}" dt="2025-04-03T09:27:53.524" v="120"/>
          <ac:spMkLst>
            <pc:docMk/>
            <pc:sldMk cId="2030695416" sldId="262"/>
            <ac:spMk id="76" creationId="{E2D3D3F2-ABBB-4453-B1C5-1BEBF7E4DD56}"/>
          </ac:spMkLst>
        </pc:spChg>
        <pc:spChg chg="add">
          <ac:chgData name="Oláh Gergő 397" userId="S::olager397@hengersor.hu::8dc135ae-edf0-49bc-b085-92347408b142" providerId="AD" clId="Web-{CF40341F-DDD2-F693-865E-B3A7EA4C09CA}" dt="2025-04-03T09:27:53.649" v="121"/>
          <ac:spMkLst>
            <pc:docMk/>
            <pc:sldMk cId="2030695416" sldId="262"/>
            <ac:spMk id="84" creationId="{913AE63C-D5B4-45D1-ACFC-648CFFCF9805}"/>
          </ac:spMkLst>
        </pc:spChg>
        <pc:spChg chg="mod">
          <ac:chgData name="Oláh Gergő 397" userId="S::olager397@hengersor.hu::8dc135ae-edf0-49bc-b085-92347408b142" providerId="AD" clId="Web-{CF40341F-DDD2-F693-865E-B3A7EA4C09CA}" dt="2025-04-03T09:30:02.464" v="151" actId="1076"/>
          <ac:spMkLst>
            <pc:docMk/>
            <pc:sldMk cId="2030695416" sldId="262"/>
            <ac:spMk id="86" creationId="{65091804-9D4C-4FF8-9C74-242292949551}"/>
          </ac:spMkLst>
        </pc:spChg>
        <pc:spChg chg="add del">
          <ac:chgData name="Oláh Gergő 397" userId="S::olager397@hengersor.hu::8dc135ae-edf0-49bc-b085-92347408b142" providerId="AD" clId="Web-{CF40341F-DDD2-F693-865E-B3A7EA4C09CA}" dt="2025-04-03T09:29:08.276" v="138"/>
          <ac:spMkLst>
            <pc:docMk/>
            <pc:sldMk cId="2030695416" sldId="262"/>
            <ac:spMk id="88" creationId="{BFE1F1CF-B920-BB8A-4969-578BA842F512}"/>
          </ac:spMkLst>
        </pc:spChg>
        <pc:grpChg chg="del">
          <ac:chgData name="Oláh Gergő 397" userId="S::olager397@hengersor.hu::8dc135ae-edf0-49bc-b085-92347408b142" providerId="AD" clId="Web-{CF40341F-DDD2-F693-865E-B3A7EA4C09CA}" dt="2025-04-03T09:27:53.649" v="121"/>
          <ac:grpSpMkLst>
            <pc:docMk/>
            <pc:sldMk cId="2030695416" sldId="262"/>
            <ac:grpSpMk id="32" creationId="{5E6B47BC-43FD-4C91-8BFF-B41B99A8A39E}"/>
          </ac:grpSpMkLst>
        </pc:grpChg>
        <pc:grpChg chg="add">
          <ac:chgData name="Oláh Gergő 397" userId="S::olager397@hengersor.hu::8dc135ae-edf0-49bc-b085-92347408b142" providerId="AD" clId="Web-{CF40341F-DDD2-F693-865E-B3A7EA4C09CA}" dt="2025-04-03T09:27:53.649" v="121"/>
          <ac:grpSpMkLst>
            <pc:docMk/>
            <pc:sldMk cId="2030695416" sldId="262"/>
            <ac:grpSpMk id="56" creationId="{43F5E015-E085-4624-B431-B42414448684}"/>
          </ac:grpSpMkLst>
        </pc:grpChg>
        <pc:picChg chg="add mod ord">
          <ac:chgData name="Oláh Gergő 397" userId="S::olager397@hengersor.hu::8dc135ae-edf0-49bc-b085-92347408b142" providerId="AD" clId="Web-{CF40341F-DDD2-F693-865E-B3A7EA4C09CA}" dt="2025-04-03T09:33:57.001" v="171" actId="14100"/>
          <ac:picMkLst>
            <pc:docMk/>
            <pc:sldMk cId="2030695416" sldId="262"/>
            <ac:picMk id="4" creationId="{E9D35BC6-7DF6-79A9-30AB-11CC8B3EE80B}"/>
          </ac:picMkLst>
        </pc:picChg>
        <pc:picChg chg="add mod ord">
          <ac:chgData name="Oláh Gergő 397" userId="S::olager397@hengersor.hu::8dc135ae-edf0-49bc-b085-92347408b142" providerId="AD" clId="Web-{CF40341F-DDD2-F693-865E-B3A7EA4C09CA}" dt="2025-04-03T09:30:38.356" v="159" actId="14100"/>
          <ac:picMkLst>
            <pc:docMk/>
            <pc:sldMk cId="2030695416" sldId="262"/>
            <ac:picMk id="5" creationId="{8662DE46-2CF9-37D6-B424-CD8048A599D3}"/>
          </ac:picMkLst>
        </pc:picChg>
        <pc:picChg chg="add mod">
          <ac:chgData name="Oláh Gergő 397" userId="S::olager397@hengersor.hu::8dc135ae-edf0-49bc-b085-92347408b142" providerId="AD" clId="Web-{CF40341F-DDD2-F693-865E-B3A7EA4C09CA}" dt="2025-04-03T09:29:45.277" v="148" actId="14100"/>
          <ac:picMkLst>
            <pc:docMk/>
            <pc:sldMk cId="2030695416" sldId="262"/>
            <ac:picMk id="6" creationId="{054E99ED-E458-F972-893A-02D941954A7A}"/>
          </ac:picMkLst>
        </pc:picChg>
        <pc:picChg chg="add del mod ord">
          <ac:chgData name="Oláh Gergő 397" userId="S::olager397@hengersor.hu::8dc135ae-edf0-49bc-b085-92347408b142" providerId="AD" clId="Web-{CF40341F-DDD2-F693-865E-B3A7EA4C09CA}" dt="2025-04-03T09:29:52.402" v="149"/>
          <ac:picMkLst>
            <pc:docMk/>
            <pc:sldMk cId="2030695416" sldId="262"/>
            <ac:picMk id="7" creationId="{D4BBCFCB-C946-B248-3F48-95B2B85B09FB}"/>
          </ac:picMkLst>
        </pc:picChg>
      </pc:sldChg>
      <pc:sldChg chg="modSp">
        <pc:chgData name="Oláh Gergő 397" userId="S::olager397@hengersor.hu::8dc135ae-edf0-49bc-b085-92347408b142" providerId="AD" clId="Web-{CF40341F-DDD2-F693-865E-B3A7EA4C09CA}" dt="2025-04-03T10:45:35.464" v="356" actId="14100"/>
        <pc:sldMkLst>
          <pc:docMk/>
          <pc:sldMk cId="146084352" sldId="269"/>
        </pc:sldMkLst>
        <pc:spChg chg="mod">
          <ac:chgData name="Oláh Gergő 397" userId="S::olager397@hengersor.hu::8dc135ae-edf0-49bc-b085-92347408b142" providerId="AD" clId="Web-{CF40341F-DDD2-F693-865E-B3A7EA4C09CA}" dt="2025-04-03T10:45:35.464" v="356" actId="14100"/>
          <ac:spMkLst>
            <pc:docMk/>
            <pc:sldMk cId="146084352" sldId="269"/>
            <ac:spMk id="14" creationId="{75D51AA0-C095-4650-A361-B294320BFE42}"/>
          </ac:spMkLst>
        </pc:spChg>
      </pc:sldChg>
      <pc:sldChg chg="addSp delSp modSp">
        <pc:chgData name="Oláh Gergő 397" userId="S::olager397@hengersor.hu::8dc135ae-edf0-49bc-b085-92347408b142" providerId="AD" clId="Web-{CF40341F-DDD2-F693-865E-B3A7EA4C09CA}" dt="2025-04-03T09:49:55.585" v="352" actId="1076"/>
        <pc:sldMkLst>
          <pc:docMk/>
          <pc:sldMk cId="737239803" sldId="271"/>
        </pc:sldMkLst>
        <pc:spChg chg="mod ord">
          <ac:chgData name="Oláh Gergő 397" userId="S::olager397@hengersor.hu::8dc135ae-edf0-49bc-b085-92347408b142" providerId="AD" clId="Web-{CF40341F-DDD2-F693-865E-B3A7EA4C09CA}" dt="2025-04-03T09:49:55.585" v="352" actId="1076"/>
          <ac:spMkLst>
            <pc:docMk/>
            <pc:sldMk cId="737239803" sldId="271"/>
            <ac:spMk id="2" creationId="{099D8AD6-1B58-6672-FEE4-B271C0BF66BA}"/>
          </ac:spMkLst>
        </pc:spChg>
        <pc:spChg chg="del">
          <ac:chgData name="Oláh Gergő 397" userId="S::olager397@hengersor.hu::8dc135ae-edf0-49bc-b085-92347408b142" providerId="AD" clId="Web-{CF40341F-DDD2-F693-865E-B3A7EA4C09CA}" dt="2025-04-03T09:36:41.723" v="187"/>
          <ac:spMkLst>
            <pc:docMk/>
            <pc:sldMk cId="737239803" sldId="271"/>
            <ac:spMk id="3" creationId="{1D12FC86-FA57-902F-6D44-11F4E1560B13}"/>
          </ac:spMkLst>
        </pc:spChg>
        <pc:spChg chg="add mod">
          <ac:chgData name="Oláh Gergő 397" userId="S::olager397@hengersor.hu::8dc135ae-edf0-49bc-b085-92347408b142" providerId="AD" clId="Web-{CF40341F-DDD2-F693-865E-B3A7EA4C09CA}" dt="2025-04-03T09:48:39.317" v="339" actId="1076"/>
          <ac:spMkLst>
            <pc:docMk/>
            <pc:sldMk cId="737239803" sldId="271"/>
            <ac:spMk id="4" creationId="{C9F8FCAE-1084-D621-6AA8-D99FF267B0EA}"/>
          </ac:spMkLst>
        </pc:spChg>
        <pc:spChg chg="add del">
          <ac:chgData name="Oláh Gergő 397" userId="S::olager397@hengersor.hu::8dc135ae-edf0-49bc-b085-92347408b142" providerId="AD" clId="Web-{CF40341F-DDD2-F693-865E-B3A7EA4C09CA}" dt="2025-04-03T09:38:56.664" v="203"/>
          <ac:spMkLst>
            <pc:docMk/>
            <pc:sldMk cId="737239803" sldId="271"/>
            <ac:spMk id="8" creationId="{815925C2-A704-4D47-B1C1-3FCA52512EC1}"/>
          </ac:spMkLst>
        </pc:spChg>
        <pc:spChg chg="add del">
          <ac:chgData name="Oláh Gergő 397" userId="S::olager397@hengersor.hu::8dc135ae-edf0-49bc-b085-92347408b142" providerId="AD" clId="Web-{CF40341F-DDD2-F693-865E-B3A7EA4C09CA}" dt="2025-04-03T09:38:56.664" v="203"/>
          <ac:spMkLst>
            <pc:docMk/>
            <pc:sldMk cId="737239803" sldId="271"/>
            <ac:spMk id="10" creationId="{01D4315C-C23C-4FD3-98DF-08C29E2292A8}"/>
          </ac:spMkLst>
        </pc:spChg>
        <pc:spChg chg="add del">
          <ac:chgData name="Oláh Gergő 397" userId="S::olager397@hengersor.hu::8dc135ae-edf0-49bc-b085-92347408b142" providerId="AD" clId="Web-{CF40341F-DDD2-F693-865E-B3A7EA4C09CA}" dt="2025-04-03T09:43:09.654" v="228"/>
          <ac:spMkLst>
            <pc:docMk/>
            <pc:sldMk cId="737239803" sldId="271"/>
            <ac:spMk id="11" creationId="{F14422CE-35F7-6CD9-1F7D-0B6C49574F14}"/>
          </ac:spMkLst>
        </pc:spChg>
        <pc:spChg chg="add mod ord">
          <ac:chgData name="Oláh Gergő 397" userId="S::olager397@hengersor.hu::8dc135ae-edf0-49bc-b085-92347408b142" providerId="AD" clId="Web-{CF40341F-DDD2-F693-865E-B3A7EA4C09CA}" dt="2025-04-03T09:48:32.535" v="338" actId="1076"/>
          <ac:spMkLst>
            <pc:docMk/>
            <pc:sldMk cId="737239803" sldId="271"/>
            <ac:spMk id="15" creationId="{12775F22-BB29-46D4-58E2-D0CA69DCC318}"/>
          </ac:spMkLst>
        </pc:spChg>
        <pc:spChg chg="add mod">
          <ac:chgData name="Oláh Gergő 397" userId="S::olager397@hengersor.hu::8dc135ae-edf0-49bc-b085-92347408b142" providerId="AD" clId="Web-{CF40341F-DDD2-F693-865E-B3A7EA4C09CA}" dt="2025-04-03T09:45:34.766" v="283" actId="20577"/>
          <ac:spMkLst>
            <pc:docMk/>
            <pc:sldMk cId="737239803" sldId="271"/>
            <ac:spMk id="25" creationId="{D350E414-FEC5-6326-0C6D-BEE4C79618AF}"/>
          </ac:spMkLst>
        </pc:spChg>
        <pc:spChg chg="add del">
          <ac:chgData name="Oláh Gergő 397" userId="S::olager397@hengersor.hu::8dc135ae-edf0-49bc-b085-92347408b142" providerId="AD" clId="Web-{CF40341F-DDD2-F693-865E-B3A7EA4C09CA}" dt="2025-04-03T09:38:34.710" v="198"/>
          <ac:spMkLst>
            <pc:docMk/>
            <pc:sldMk cId="737239803" sldId="271"/>
            <ac:spMk id="27" creationId="{ABBD6F6A-906C-D5B4-43C5-80BE58A37C98}"/>
          </ac:spMkLst>
        </pc:spChg>
        <pc:spChg chg="add del">
          <ac:chgData name="Oláh Gergő 397" userId="S::olager397@hengersor.hu::8dc135ae-edf0-49bc-b085-92347408b142" providerId="AD" clId="Web-{CF40341F-DDD2-F693-865E-B3A7EA4C09CA}" dt="2025-04-03T09:38:34.710" v="198"/>
          <ac:spMkLst>
            <pc:docMk/>
            <pc:sldMk cId="737239803" sldId="271"/>
            <ac:spMk id="30" creationId="{7A976E23-29EC-4E20-9EF6-B7CC4A8210C3}"/>
          </ac:spMkLst>
        </pc:spChg>
        <pc:spChg chg="add del">
          <ac:chgData name="Oláh Gergő 397" userId="S::olager397@hengersor.hu::8dc135ae-edf0-49bc-b085-92347408b142" providerId="AD" clId="Web-{CF40341F-DDD2-F693-865E-B3A7EA4C09CA}" dt="2025-04-03T09:38:34.710" v="198"/>
          <ac:spMkLst>
            <pc:docMk/>
            <pc:sldMk cId="737239803" sldId="271"/>
            <ac:spMk id="32" creationId="{DF5FCEC6-E657-46F1-925F-13ED192124CE}"/>
          </ac:spMkLst>
        </pc:spChg>
        <pc:spChg chg="mod">
          <ac:chgData name="Oláh Gergő 397" userId="S::olager397@hengersor.hu::8dc135ae-edf0-49bc-b085-92347408b142" providerId="AD" clId="Web-{CF40341F-DDD2-F693-865E-B3A7EA4C09CA}" dt="2025-04-03T09:39:22.539" v="206" actId="14100"/>
          <ac:spMkLst>
            <pc:docMk/>
            <pc:sldMk cId="737239803" sldId="271"/>
            <ac:spMk id="36" creationId="{A68B0DDA-F962-4E8D-A473-98EF668D7453}"/>
          </ac:spMkLst>
        </pc:spChg>
        <pc:spChg chg="add del">
          <ac:chgData name="Oláh Gergő 397" userId="S::olager397@hengersor.hu::8dc135ae-edf0-49bc-b085-92347408b142" providerId="AD" clId="Web-{CF40341F-DDD2-F693-865E-B3A7EA4C09CA}" dt="2025-04-03T09:38:34.710" v="198"/>
          <ac:spMkLst>
            <pc:docMk/>
            <pc:sldMk cId="737239803" sldId="271"/>
            <ac:spMk id="42" creationId="{FF0BDB76-BCEC-498E-BA26-C763CD9FA3E7}"/>
          </ac:spMkLst>
        </pc:spChg>
        <pc:spChg chg="add del">
          <ac:chgData name="Oláh Gergő 397" userId="S::olager397@hengersor.hu::8dc135ae-edf0-49bc-b085-92347408b142" providerId="AD" clId="Web-{CF40341F-DDD2-F693-865E-B3A7EA4C09CA}" dt="2025-04-03T09:38:56.507" v="202"/>
          <ac:spMkLst>
            <pc:docMk/>
            <pc:sldMk cId="737239803" sldId="271"/>
            <ac:spMk id="48" creationId="{B8114C98-A349-4111-A123-E8EAB86ABE30}"/>
          </ac:spMkLst>
        </pc:spChg>
        <pc:spChg chg="add del">
          <ac:chgData name="Oláh Gergő 397" userId="S::olager397@hengersor.hu::8dc135ae-edf0-49bc-b085-92347408b142" providerId="AD" clId="Web-{CF40341F-DDD2-F693-865E-B3A7EA4C09CA}" dt="2025-04-03T09:38:34.710" v="198"/>
          <ac:spMkLst>
            <pc:docMk/>
            <pc:sldMk cId="737239803" sldId="271"/>
            <ac:spMk id="56" creationId="{1452CEF2-C9EC-4C15-99E4-C781AB08AB91}"/>
          </ac:spMkLst>
        </pc:spChg>
        <pc:spChg chg="add del">
          <ac:chgData name="Oláh Gergő 397" userId="S::olager397@hengersor.hu::8dc135ae-edf0-49bc-b085-92347408b142" providerId="AD" clId="Web-{CF40341F-DDD2-F693-865E-B3A7EA4C09CA}" dt="2025-04-03T09:38:47.554" v="200"/>
          <ac:spMkLst>
            <pc:docMk/>
            <pc:sldMk cId="737239803" sldId="271"/>
            <ac:spMk id="64" creationId="{913AE63C-D5B4-45D1-ACFC-648CFFCF9805}"/>
          </ac:spMkLst>
        </pc:spChg>
        <pc:spChg chg="add del">
          <ac:chgData name="Oláh Gergő 397" userId="S::olager397@hengersor.hu::8dc135ae-edf0-49bc-b085-92347408b142" providerId="AD" clId="Web-{CF40341F-DDD2-F693-865E-B3A7EA4C09CA}" dt="2025-04-03T09:38:47.554" v="200"/>
          <ac:spMkLst>
            <pc:docMk/>
            <pc:sldMk cId="737239803" sldId="271"/>
            <ac:spMk id="65" creationId="{34DE9D20-D6C2-4834-9EE9-EC583F3FE571}"/>
          </ac:spMkLst>
        </pc:spChg>
        <pc:spChg chg="add del">
          <ac:chgData name="Oláh Gergő 397" userId="S::olager397@hengersor.hu::8dc135ae-edf0-49bc-b085-92347408b142" providerId="AD" clId="Web-{CF40341F-DDD2-F693-865E-B3A7EA4C09CA}" dt="2025-04-03T09:38:47.554" v="200"/>
          <ac:spMkLst>
            <pc:docMk/>
            <pc:sldMk cId="737239803" sldId="271"/>
            <ac:spMk id="69" creationId="{B5642D4A-6CE4-20F6-5BF7-B939E2BD6A40}"/>
          </ac:spMkLst>
        </pc:spChg>
        <pc:spChg chg="add del">
          <ac:chgData name="Oláh Gergő 397" userId="S::olager397@hengersor.hu::8dc135ae-edf0-49bc-b085-92347408b142" providerId="AD" clId="Web-{CF40341F-DDD2-F693-865E-B3A7EA4C09CA}" dt="2025-04-03T09:38:56.507" v="202"/>
          <ac:spMkLst>
            <pc:docMk/>
            <pc:sldMk cId="737239803" sldId="271"/>
            <ac:spMk id="71" creationId="{D7A453D2-15D8-4403-815F-291FA16340D9}"/>
          </ac:spMkLst>
        </pc:spChg>
        <pc:spChg chg="add del">
          <ac:chgData name="Oláh Gergő 397" userId="S::olager397@hengersor.hu::8dc135ae-edf0-49bc-b085-92347408b142" providerId="AD" clId="Web-{CF40341F-DDD2-F693-865E-B3A7EA4C09CA}" dt="2025-04-03T09:38:56.507" v="202"/>
          <ac:spMkLst>
            <pc:docMk/>
            <pc:sldMk cId="737239803" sldId="271"/>
            <ac:spMk id="72" creationId="{8161EA6B-09CA-445B-AB0D-8DF76FA92DEF}"/>
          </ac:spMkLst>
        </pc:spChg>
        <pc:spChg chg="add del">
          <ac:chgData name="Oláh Gergő 397" userId="S::olager397@hengersor.hu::8dc135ae-edf0-49bc-b085-92347408b142" providerId="AD" clId="Web-{CF40341F-DDD2-F693-865E-B3A7EA4C09CA}" dt="2025-04-03T09:38:56.507" v="202"/>
          <ac:spMkLst>
            <pc:docMk/>
            <pc:sldMk cId="737239803" sldId="271"/>
            <ac:spMk id="78" creationId="{E2D3D3F2-ABBB-4453-B1C5-1BEBF7E4DD56}"/>
          </ac:spMkLst>
        </pc:spChg>
        <pc:spChg chg="add del">
          <ac:chgData name="Oláh Gergő 397" userId="S::olager397@hengersor.hu::8dc135ae-edf0-49bc-b085-92347408b142" providerId="AD" clId="Web-{CF40341F-DDD2-F693-865E-B3A7EA4C09CA}" dt="2025-04-03T09:38:56.507" v="202"/>
          <ac:spMkLst>
            <pc:docMk/>
            <pc:sldMk cId="737239803" sldId="271"/>
            <ac:spMk id="80" creationId="{F694BC50-E0D5-FEC9-6F6E-E257BF5C1468}"/>
          </ac:spMkLst>
        </pc:spChg>
        <pc:spChg chg="add del">
          <ac:chgData name="Oláh Gergő 397" userId="S::olager397@hengersor.hu::8dc135ae-edf0-49bc-b085-92347408b142" providerId="AD" clId="Web-{CF40341F-DDD2-F693-865E-B3A7EA4C09CA}" dt="2025-04-03T09:42:40.216" v="221"/>
          <ac:spMkLst>
            <pc:docMk/>
            <pc:sldMk cId="737239803" sldId="271"/>
            <ac:spMk id="82" creationId="{913AE63C-D5B4-45D1-ACFC-648CFFCF9805}"/>
          </ac:spMkLst>
        </pc:spChg>
        <pc:spChg chg="add del">
          <ac:chgData name="Oláh Gergő 397" userId="S::olager397@hengersor.hu::8dc135ae-edf0-49bc-b085-92347408b142" providerId="AD" clId="Web-{CF40341F-DDD2-F693-865E-B3A7EA4C09CA}" dt="2025-04-03T09:42:40.216" v="221"/>
          <ac:spMkLst>
            <pc:docMk/>
            <pc:sldMk cId="737239803" sldId="271"/>
            <ac:spMk id="83" creationId="{34DE9D20-D6C2-4834-9EE9-EC583F3FE571}"/>
          </ac:spMkLst>
        </pc:spChg>
        <pc:spChg chg="add del mod">
          <ac:chgData name="Oláh Gergő 397" userId="S::olager397@hengersor.hu::8dc135ae-edf0-49bc-b085-92347408b142" providerId="AD" clId="Web-{CF40341F-DDD2-F693-865E-B3A7EA4C09CA}" dt="2025-04-03T09:40:39.369" v="212"/>
          <ac:spMkLst>
            <pc:docMk/>
            <pc:sldMk cId="737239803" sldId="271"/>
            <ac:spMk id="88" creationId="{B5642D4A-6CE4-20F6-5BF7-B939E2BD6A40}"/>
          </ac:spMkLst>
        </pc:spChg>
        <pc:spChg chg="add">
          <ac:chgData name="Oláh Gergő 397" userId="S::olager397@hengersor.hu::8dc135ae-edf0-49bc-b085-92347408b142" providerId="AD" clId="Web-{CF40341F-DDD2-F693-865E-B3A7EA4C09CA}" dt="2025-04-03T09:42:40.216" v="221"/>
          <ac:spMkLst>
            <pc:docMk/>
            <pc:sldMk cId="737239803" sldId="271"/>
            <ac:spMk id="92" creationId="{C7D023E4-8DE1-436E-9847-ED6A4B4B04FD}"/>
          </ac:spMkLst>
        </pc:spChg>
        <pc:grpChg chg="add del">
          <ac:chgData name="Oláh Gergő 397" userId="S::olager397@hengersor.hu::8dc135ae-edf0-49bc-b085-92347408b142" providerId="AD" clId="Web-{CF40341F-DDD2-F693-865E-B3A7EA4C09CA}" dt="2025-04-03T09:38:56.664" v="203"/>
          <ac:grpSpMkLst>
            <pc:docMk/>
            <pc:sldMk cId="737239803" sldId="271"/>
            <ac:grpSpMk id="12" creationId="{5E6B47BC-43FD-4C91-8BFF-B41B99A8A39E}"/>
          </ac:grpSpMkLst>
        </pc:grpChg>
        <pc:grpChg chg="del">
          <ac:chgData name="Oláh Gergő 397" userId="S::olager397@hengersor.hu::8dc135ae-edf0-49bc-b085-92347408b142" providerId="AD" clId="Web-{CF40341F-DDD2-F693-865E-B3A7EA4C09CA}" dt="2025-04-03T09:42:40.216" v="221"/>
          <ac:grpSpMkLst>
            <pc:docMk/>
            <pc:sldMk cId="737239803" sldId="271"/>
            <ac:grpSpMk id="84" creationId="{D0FF40A3-C61F-43B4-AA9B-D8BECF982E1F}"/>
          </ac:grpSpMkLst>
        </pc:grpChg>
        <pc:grpChg chg="del">
          <ac:chgData name="Oláh Gergő 397" userId="S::olager397@hengersor.hu::8dc135ae-edf0-49bc-b085-92347408b142" providerId="AD" clId="Web-{CF40341F-DDD2-F693-865E-B3A7EA4C09CA}" dt="2025-04-03T09:42:40.216" v="221"/>
          <ac:grpSpMkLst>
            <pc:docMk/>
            <pc:sldMk cId="737239803" sldId="271"/>
            <ac:grpSpMk id="85" creationId="{AAE997E3-E5F8-47CE-92C5-01F151F53820}"/>
          </ac:grpSpMkLst>
        </pc:grpChg>
        <pc:grpChg chg="add">
          <ac:chgData name="Oláh Gergő 397" userId="S::olager397@hengersor.hu::8dc135ae-edf0-49bc-b085-92347408b142" providerId="AD" clId="Web-{CF40341F-DDD2-F693-865E-B3A7EA4C09CA}" dt="2025-04-03T09:42:40.216" v="221"/>
          <ac:grpSpMkLst>
            <pc:docMk/>
            <pc:sldMk cId="737239803" sldId="271"/>
            <ac:grpSpMk id="94" creationId="{AAFBD1EA-FC0E-4D20-A4FE-67A3966E2377}"/>
          </ac:grpSpMkLst>
        </pc:grpChg>
        <pc:grpChg chg="add">
          <ac:chgData name="Oláh Gergő 397" userId="S::olager397@hengersor.hu::8dc135ae-edf0-49bc-b085-92347408b142" providerId="AD" clId="Web-{CF40341F-DDD2-F693-865E-B3A7EA4C09CA}" dt="2025-04-03T09:42:40.216" v="221"/>
          <ac:grpSpMkLst>
            <pc:docMk/>
            <pc:sldMk cId="737239803" sldId="271"/>
            <ac:grpSpMk id="98" creationId="{E27AF472-EAE3-4572-AB69-B92BD10DBC6D}"/>
          </ac:grpSpMkLst>
        </pc:grpChg>
        <pc:picChg chg="add mod">
          <ac:chgData name="Oláh Gergő 397" userId="S::olager397@hengersor.hu::8dc135ae-edf0-49bc-b085-92347408b142" providerId="AD" clId="Web-{CF40341F-DDD2-F693-865E-B3A7EA4C09CA}" dt="2025-04-03T09:48:57.942" v="344" actId="1076"/>
          <ac:picMkLst>
            <pc:docMk/>
            <pc:sldMk cId="737239803" sldId="271"/>
            <ac:picMk id="3" creationId="{A248CE12-2789-AC83-9172-B9CFE4768877}"/>
          </ac:picMkLst>
        </pc:picChg>
        <pc:picChg chg="add del mod ord">
          <ac:chgData name="Oláh Gergő 397" userId="S::olager397@hengersor.hu::8dc135ae-edf0-49bc-b085-92347408b142" providerId="AD" clId="Web-{CF40341F-DDD2-F693-865E-B3A7EA4C09CA}" dt="2025-04-03T09:39:45.587" v="211"/>
          <ac:picMkLst>
            <pc:docMk/>
            <pc:sldMk cId="737239803" sldId="271"/>
            <ac:picMk id="4" creationId="{A05D096F-B1D9-FEA1-AA36-C8E8EE315898}"/>
          </ac:picMkLst>
        </pc:picChg>
        <pc:picChg chg="add del mod">
          <ac:chgData name="Oláh Gergő 397" userId="S::olager397@hengersor.hu::8dc135ae-edf0-49bc-b085-92347408b142" providerId="AD" clId="Web-{CF40341F-DDD2-F693-865E-B3A7EA4C09CA}" dt="2025-04-03T09:39:43.852" v="210"/>
          <ac:picMkLst>
            <pc:docMk/>
            <pc:sldMk cId="737239803" sldId="271"/>
            <ac:picMk id="5" creationId="{3FE696CC-8EFD-A729-2191-D54F602186C6}"/>
          </ac:picMkLst>
        </pc:picChg>
        <pc:picChg chg="add mod">
          <ac:chgData name="Oláh Gergő 397" userId="S::olager397@hengersor.hu::8dc135ae-edf0-49bc-b085-92347408b142" providerId="AD" clId="Web-{CF40341F-DDD2-F693-865E-B3A7EA4C09CA}" dt="2025-04-03T09:49:10.162" v="346"/>
          <ac:picMkLst>
            <pc:docMk/>
            <pc:sldMk cId="737239803" sldId="271"/>
            <ac:picMk id="5" creationId="{98788F30-6B76-CE38-23EC-8C943BA2D978}"/>
          </ac:picMkLst>
        </pc:picChg>
        <pc:picChg chg="add mod">
          <ac:chgData name="Oláh Gergő 397" userId="S::olager397@hengersor.hu::8dc135ae-edf0-49bc-b085-92347408b142" providerId="AD" clId="Web-{CF40341F-DDD2-F693-865E-B3A7EA4C09CA}" dt="2025-04-03T09:49:37.975" v="351" actId="14100"/>
          <ac:picMkLst>
            <pc:docMk/>
            <pc:sldMk cId="737239803" sldId="271"/>
            <ac:picMk id="6" creationId="{609B9C46-1EB8-6719-5362-603975B723CF}"/>
          </ac:picMkLst>
        </pc:picChg>
        <pc:picChg chg="add del mod">
          <ac:chgData name="Oláh Gergő 397" userId="S::olager397@hengersor.hu::8dc135ae-edf0-49bc-b085-92347408b142" providerId="AD" clId="Web-{CF40341F-DDD2-F693-865E-B3A7EA4C09CA}" dt="2025-04-03T09:39:41.743" v="209"/>
          <ac:picMkLst>
            <pc:docMk/>
            <pc:sldMk cId="737239803" sldId="271"/>
            <ac:picMk id="6" creationId="{F68B0F21-BE86-3368-A1B5-167387A068C5}"/>
          </ac:picMkLst>
        </pc:picChg>
        <pc:picChg chg="add mod ord">
          <ac:chgData name="Oláh Gergő 397" userId="S::olager397@hengersor.hu::8dc135ae-edf0-49bc-b085-92347408b142" providerId="AD" clId="Web-{CF40341F-DDD2-F693-865E-B3A7EA4C09CA}" dt="2025-04-03T09:42:57.466" v="226" actId="1076"/>
          <ac:picMkLst>
            <pc:docMk/>
            <pc:sldMk cId="737239803" sldId="271"/>
            <ac:picMk id="7" creationId="{57A750AE-1B66-9507-3CFC-92E6C1701625}"/>
          </ac:picMkLst>
        </pc:picChg>
        <pc:picChg chg="add mod ord">
          <ac:chgData name="Oláh Gergő 397" userId="S::olager397@hengersor.hu::8dc135ae-edf0-49bc-b085-92347408b142" providerId="AD" clId="Web-{CF40341F-DDD2-F693-865E-B3A7EA4C09CA}" dt="2025-04-03T09:42:54.778" v="225"/>
          <ac:picMkLst>
            <pc:docMk/>
            <pc:sldMk cId="737239803" sldId="271"/>
            <ac:picMk id="9" creationId="{05BF83CC-CE48-CE09-7CA0-FD9B220C62DA}"/>
          </ac:picMkLst>
        </pc:picChg>
        <pc:picChg chg="add mod">
          <ac:chgData name="Oláh Gergő 397" userId="S::olager397@hengersor.hu::8dc135ae-edf0-49bc-b085-92347408b142" providerId="AD" clId="Web-{CF40341F-DDD2-F693-865E-B3A7EA4C09CA}" dt="2025-04-03T09:48:29.301" v="337" actId="1076"/>
          <ac:picMkLst>
            <pc:docMk/>
            <pc:sldMk cId="737239803" sldId="271"/>
            <ac:picMk id="24" creationId="{6E935E48-C0D3-F376-AAF8-2F32BC941BE8}"/>
          </ac:picMkLst>
        </pc:picChg>
      </pc:sldChg>
    </pc:docChg>
  </pc:docChgLst>
  <pc:docChgLst>
    <pc:chgData name="Oláh Gergő 397" userId="S::olager397@hengersor.hu::8dc135ae-edf0-49bc-b085-92347408b142" providerId="AD" clId="Web-{753CEFEC-7082-67BF-F0FF-EDA956930DE4}"/>
    <pc:docChg chg="modSld">
      <pc:chgData name="Oláh Gergő 397" userId="S::olager397@hengersor.hu::8dc135ae-edf0-49bc-b085-92347408b142" providerId="AD" clId="Web-{753CEFEC-7082-67BF-F0FF-EDA956930DE4}" dt="2025-04-11T11:42:16.688" v="25" actId="14100"/>
      <pc:docMkLst>
        <pc:docMk/>
      </pc:docMkLst>
      <pc:sldChg chg="modNotes">
        <pc:chgData name="Oláh Gergő 397" userId="S::olager397@hengersor.hu::8dc135ae-edf0-49bc-b085-92347408b142" providerId="AD" clId="Web-{753CEFEC-7082-67BF-F0FF-EDA956930DE4}" dt="2025-04-11T11:39:24.900" v="9"/>
        <pc:sldMkLst>
          <pc:docMk/>
          <pc:sldMk cId="538584086" sldId="258"/>
        </pc:sldMkLst>
      </pc:sldChg>
      <pc:sldChg chg="modNotes">
        <pc:chgData name="Oláh Gergő 397" userId="S::olager397@hengersor.hu::8dc135ae-edf0-49bc-b085-92347408b142" providerId="AD" clId="Web-{753CEFEC-7082-67BF-F0FF-EDA956930DE4}" dt="2025-04-11T11:39:02.791" v="4"/>
        <pc:sldMkLst>
          <pc:docMk/>
          <pc:sldMk cId="3861814194" sldId="259"/>
        </pc:sldMkLst>
      </pc:sldChg>
      <pc:sldChg chg="modSp">
        <pc:chgData name="Oláh Gergő 397" userId="S::olager397@hengersor.hu::8dc135ae-edf0-49bc-b085-92347408b142" providerId="AD" clId="Web-{753CEFEC-7082-67BF-F0FF-EDA956930DE4}" dt="2025-04-11T11:42:16.688" v="25" actId="14100"/>
        <pc:sldMkLst>
          <pc:docMk/>
          <pc:sldMk cId="1427024781" sldId="273"/>
        </pc:sldMkLst>
        <pc:picChg chg="mod">
          <ac:chgData name="Oláh Gergő 397" userId="S::olager397@hengersor.hu::8dc135ae-edf0-49bc-b085-92347408b142" providerId="AD" clId="Web-{753CEFEC-7082-67BF-F0FF-EDA956930DE4}" dt="2025-04-11T11:42:16.688" v="25" actId="14100"/>
          <ac:picMkLst>
            <pc:docMk/>
            <pc:sldMk cId="1427024781" sldId="273"/>
            <ac:picMk id="3" creationId="{53BF4694-F760-E514-66AB-BDEA4DA317AD}"/>
          </ac:picMkLst>
        </pc:picChg>
        <pc:picChg chg="mod">
          <ac:chgData name="Oláh Gergő 397" userId="S::olager397@hengersor.hu::8dc135ae-edf0-49bc-b085-92347408b142" providerId="AD" clId="Web-{753CEFEC-7082-67BF-F0FF-EDA956930DE4}" dt="2025-04-11T11:41:44.358" v="17"/>
          <ac:picMkLst>
            <pc:docMk/>
            <pc:sldMk cId="1427024781" sldId="273"/>
            <ac:picMk id="4" creationId="{5D592DF9-D658-4887-73E4-D5FA6A180317}"/>
          </ac:picMkLst>
        </pc:picChg>
        <pc:picChg chg="mod">
          <ac:chgData name="Oláh Gergő 397" userId="S::olager397@hengersor.hu::8dc135ae-edf0-49bc-b085-92347408b142" providerId="AD" clId="Web-{753CEFEC-7082-67BF-F0FF-EDA956930DE4}" dt="2025-04-11T11:42:00.109" v="21" actId="1076"/>
          <ac:picMkLst>
            <pc:docMk/>
            <pc:sldMk cId="1427024781" sldId="273"/>
            <ac:picMk id="5" creationId="{CBB4A592-85AF-3DEC-C01E-9D08E3CE1495}"/>
          </ac:picMkLst>
        </pc:picChg>
        <pc:picChg chg="mod">
          <ac:chgData name="Oláh Gergő 397" userId="S::olager397@hengersor.hu::8dc135ae-edf0-49bc-b085-92347408b142" providerId="AD" clId="Web-{753CEFEC-7082-67BF-F0FF-EDA956930DE4}" dt="2025-04-11T11:42:03.015" v="22" actId="1076"/>
          <ac:picMkLst>
            <pc:docMk/>
            <pc:sldMk cId="1427024781" sldId="273"/>
            <ac:picMk id="6" creationId="{B5654EF7-610A-0007-AB9C-90DD4822EC9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59585F-0AD8-478B-9AC6-2360B1F41F89}" type="datetimeFigureOut">
              <a:t>2025. 04. 15.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2C60B6-403E-4B37-A26E-3FFA0E6F0033}" type="slidenum">
              <a:t>‹#›</a:t>
            </a:fld>
            <a:endParaRPr lang="en-US"/>
          </a:p>
        </p:txBody>
      </p:sp>
    </p:spTree>
    <p:extLst>
      <p:ext uri="{BB962C8B-B14F-4D97-AF65-F5344CB8AC3E}">
        <p14:creationId xmlns:p14="http://schemas.microsoft.com/office/powerpoint/2010/main" val="100519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mn-lt"/>
              </a:rPr>
              <a:t>(</a:t>
            </a:r>
            <a:r>
              <a:rPr lang="en-US" err="1">
                <a:ea typeface="Calibri"/>
                <a:cs typeface="+mn-lt"/>
              </a:rPr>
              <a:t>Közösen</a:t>
            </a:r>
            <a:r>
              <a:rPr lang="en-US">
                <a:ea typeface="Calibri"/>
                <a:cs typeface="+mn-lt"/>
              </a:rPr>
              <a:t>)</a:t>
            </a:r>
            <a:br>
              <a:rPr lang="en-US">
                <a:ea typeface="Calibri"/>
                <a:cs typeface="+mn-lt"/>
              </a:rPr>
            </a:br>
            <a:r>
              <a:rPr lang="en-US">
                <a:ea typeface="Calibri"/>
                <a:cs typeface="Calibri"/>
              </a:rPr>
              <a:t>A Scratch 'N Spin Records </a:t>
            </a:r>
            <a:r>
              <a:rPr lang="en-US" err="1">
                <a:ea typeface="Calibri"/>
                <a:cs typeface="Calibri"/>
              </a:rPr>
              <a:t>öteltünk</a:t>
            </a:r>
            <a:r>
              <a:rPr lang="en-US">
                <a:ea typeface="Calibri"/>
                <a:cs typeface="Calibri"/>
              </a:rPr>
              <a:t> </a:t>
            </a:r>
            <a:r>
              <a:rPr lang="en-US" err="1">
                <a:ea typeface="Calibri"/>
                <a:cs typeface="Calibri"/>
              </a:rPr>
              <a:t>egy</a:t>
            </a:r>
            <a:r>
              <a:rPr lang="en-US">
                <a:ea typeface="Calibri"/>
                <a:cs typeface="Calibri"/>
              </a:rPr>
              <a:t> </a:t>
            </a:r>
            <a:r>
              <a:rPr lang="en-US" err="1">
                <a:ea typeface="Calibri"/>
                <a:cs typeface="Calibri"/>
              </a:rPr>
              <a:t>nagyon</a:t>
            </a:r>
            <a:r>
              <a:rPr lang="en-US">
                <a:ea typeface="Calibri"/>
                <a:cs typeface="Calibri"/>
              </a:rPr>
              <a:t> </a:t>
            </a:r>
            <a:r>
              <a:rPr lang="en-US" err="1">
                <a:ea typeface="Calibri"/>
                <a:cs typeface="Calibri"/>
              </a:rPr>
              <a:t>mélyre</a:t>
            </a:r>
            <a:r>
              <a:rPr lang="en-US">
                <a:ea typeface="Calibri"/>
                <a:cs typeface="Calibri"/>
              </a:rPr>
              <a:t> </a:t>
            </a:r>
            <a:r>
              <a:rPr lang="en-US" err="1">
                <a:ea typeface="Calibri"/>
                <a:cs typeface="Calibri"/>
              </a:rPr>
              <a:t>nyúló</a:t>
            </a:r>
            <a:r>
              <a:rPr lang="en-US">
                <a:ea typeface="Calibri"/>
                <a:cs typeface="Calibri"/>
              </a:rPr>
              <a:t> </a:t>
            </a:r>
            <a:r>
              <a:rPr lang="en-US" err="1">
                <a:ea typeface="Calibri"/>
                <a:cs typeface="Calibri"/>
              </a:rPr>
              <a:t>öltelt</a:t>
            </a:r>
            <a:r>
              <a:rPr lang="en-US">
                <a:ea typeface="Calibri"/>
                <a:cs typeface="Calibri"/>
              </a:rPr>
              <a:t> volt, </a:t>
            </a:r>
            <a:r>
              <a:rPr lang="en-US" err="1">
                <a:ea typeface="Calibri"/>
                <a:cs typeface="Calibri"/>
              </a:rPr>
              <a:t>régóta</a:t>
            </a:r>
            <a:r>
              <a:rPr lang="en-US">
                <a:ea typeface="Calibri"/>
                <a:cs typeface="Calibri"/>
              </a:rPr>
              <a:t> </a:t>
            </a:r>
            <a:r>
              <a:rPr lang="en-US" err="1">
                <a:ea typeface="Calibri"/>
                <a:cs typeface="Calibri"/>
              </a:rPr>
              <a:t>fejünkben</a:t>
            </a:r>
            <a:r>
              <a:rPr lang="en-US">
                <a:ea typeface="Calibri"/>
                <a:cs typeface="Calibri"/>
              </a:rPr>
              <a:t> volt.</a:t>
            </a:r>
          </a:p>
          <a:p>
            <a:r>
              <a:rPr lang="en-US">
                <a:ea typeface="Calibri"/>
                <a:cs typeface="Calibri"/>
              </a:rPr>
              <a:t>A </a:t>
            </a:r>
            <a:r>
              <a:rPr lang="en-US" err="1">
                <a:ea typeface="Calibri"/>
                <a:cs typeface="Calibri"/>
              </a:rPr>
              <a:t>probléma</a:t>
            </a:r>
            <a:r>
              <a:rPr lang="en-US">
                <a:ea typeface="Calibri"/>
                <a:cs typeface="Calibri"/>
              </a:rPr>
              <a:t>, </a:t>
            </a:r>
            <a:r>
              <a:rPr lang="en-US" err="1">
                <a:ea typeface="Calibri"/>
                <a:cs typeface="Calibri"/>
              </a:rPr>
              <a:t>amivel</a:t>
            </a:r>
            <a:r>
              <a:rPr lang="en-US">
                <a:ea typeface="Calibri"/>
                <a:cs typeface="Calibri"/>
              </a:rPr>
              <a:t> </a:t>
            </a:r>
            <a:r>
              <a:rPr lang="en-US" err="1">
                <a:ea typeface="Calibri"/>
                <a:cs typeface="Calibri"/>
              </a:rPr>
              <a:t>sokat</a:t>
            </a:r>
            <a:r>
              <a:rPr lang="en-US">
                <a:ea typeface="Calibri"/>
                <a:cs typeface="Calibri"/>
              </a:rPr>
              <a:t>  </a:t>
            </a:r>
            <a:r>
              <a:rPr lang="en-US" err="1">
                <a:ea typeface="Calibri"/>
                <a:cs typeface="Calibri"/>
              </a:rPr>
              <a:t>találkoztunk</a:t>
            </a:r>
            <a:r>
              <a:rPr lang="en-US">
                <a:ea typeface="Calibri"/>
                <a:cs typeface="Calibri"/>
              </a:rPr>
              <a:t>, </a:t>
            </a:r>
            <a:r>
              <a:rPr lang="en-US" err="1">
                <a:ea typeface="Calibri"/>
                <a:cs typeface="Calibri"/>
              </a:rPr>
              <a:t>hogy</a:t>
            </a:r>
            <a:r>
              <a:rPr lang="en-US">
                <a:ea typeface="Calibri"/>
                <a:cs typeface="Calibri"/>
              </a:rPr>
              <a:t> </a:t>
            </a:r>
            <a:r>
              <a:rPr lang="en-US" err="1">
                <a:ea typeface="Calibri"/>
                <a:cs typeface="Calibri"/>
              </a:rPr>
              <a:t>egy</a:t>
            </a:r>
            <a:r>
              <a:rPr lang="en-US">
                <a:ea typeface="Calibri"/>
                <a:cs typeface="Calibri"/>
              </a:rPr>
              <a:t> </a:t>
            </a:r>
            <a:r>
              <a:rPr lang="en-US" err="1">
                <a:ea typeface="Calibri"/>
                <a:cs typeface="Calibri"/>
              </a:rPr>
              <a:t>bakelit</a:t>
            </a:r>
            <a:r>
              <a:rPr lang="en-US">
                <a:ea typeface="Calibri"/>
                <a:cs typeface="Calibri"/>
              </a:rPr>
              <a:t> </a:t>
            </a:r>
            <a:r>
              <a:rPr lang="en-US" err="1">
                <a:ea typeface="Calibri"/>
                <a:cs typeface="Calibri"/>
              </a:rPr>
              <a:t>áruló</a:t>
            </a:r>
            <a:r>
              <a:rPr lang="en-US">
                <a:ea typeface="Calibri"/>
                <a:cs typeface="Calibri"/>
              </a:rPr>
              <a:t> </a:t>
            </a:r>
            <a:r>
              <a:rPr lang="en-US" err="1">
                <a:ea typeface="Calibri"/>
                <a:cs typeface="Calibri"/>
              </a:rPr>
              <a:t>oldal</a:t>
            </a:r>
            <a:r>
              <a:rPr lang="en-US">
                <a:ea typeface="Calibri"/>
                <a:cs typeface="Calibri"/>
              </a:rPr>
              <a:t> </a:t>
            </a:r>
            <a:r>
              <a:rPr lang="en-US" err="1">
                <a:ea typeface="Calibri"/>
                <a:cs typeface="Calibri"/>
              </a:rPr>
              <a:t>sem</a:t>
            </a:r>
            <a:r>
              <a:rPr lang="en-US">
                <a:ea typeface="Calibri"/>
                <a:cs typeface="Calibri"/>
              </a:rPr>
              <a:t> </a:t>
            </a:r>
            <a:r>
              <a:rPr lang="en-US" err="1">
                <a:ea typeface="Calibri"/>
                <a:cs typeface="Calibri"/>
              </a:rPr>
              <a:t>árul</a:t>
            </a:r>
            <a:r>
              <a:rPr lang="en-US">
                <a:ea typeface="Calibri"/>
                <a:cs typeface="Calibri"/>
              </a:rPr>
              <a:t> </a:t>
            </a:r>
            <a:r>
              <a:rPr lang="en-US" err="1">
                <a:ea typeface="Calibri"/>
                <a:cs typeface="Calibri"/>
              </a:rPr>
              <a:t>manapság</a:t>
            </a:r>
            <a:r>
              <a:rPr lang="en-US">
                <a:ea typeface="Calibri"/>
                <a:cs typeface="Calibri"/>
              </a:rPr>
              <a:t> retro </a:t>
            </a:r>
            <a:r>
              <a:rPr lang="en-US" err="1">
                <a:ea typeface="Calibri"/>
                <a:cs typeface="Calibri"/>
              </a:rPr>
              <a:t>lemezeket</a:t>
            </a:r>
            <a:r>
              <a:rPr lang="en-US">
                <a:ea typeface="Calibri"/>
                <a:cs typeface="Calibri"/>
              </a:rPr>
              <a:t> </a:t>
            </a:r>
            <a:r>
              <a:rPr lang="en-US" err="1">
                <a:ea typeface="Calibri"/>
                <a:cs typeface="Calibri"/>
              </a:rPr>
              <a:t>és</a:t>
            </a:r>
            <a:r>
              <a:rPr lang="en-US">
                <a:ea typeface="Calibri"/>
                <a:cs typeface="Calibri"/>
              </a:rPr>
              <a:t> </a:t>
            </a:r>
            <a:r>
              <a:rPr lang="en-US" err="1">
                <a:ea typeface="Calibri"/>
                <a:cs typeface="Calibri"/>
              </a:rPr>
              <a:t>inkább</a:t>
            </a:r>
            <a:r>
              <a:rPr lang="en-US">
                <a:ea typeface="Calibri"/>
                <a:cs typeface="Calibri"/>
              </a:rPr>
              <a:t> </a:t>
            </a:r>
            <a:r>
              <a:rPr lang="en-US" err="1">
                <a:ea typeface="Calibri"/>
                <a:cs typeface="Calibri"/>
              </a:rPr>
              <a:t>átmennek</a:t>
            </a:r>
            <a:r>
              <a:rPr lang="en-US">
                <a:ea typeface="Calibri"/>
                <a:cs typeface="Calibri"/>
              </a:rPr>
              <a:t> a </a:t>
            </a:r>
            <a:r>
              <a:rPr lang="en-US" err="1">
                <a:ea typeface="Calibri"/>
                <a:cs typeface="Calibri"/>
              </a:rPr>
              <a:t>moderneb</a:t>
            </a:r>
            <a:r>
              <a:rPr lang="en-US">
                <a:ea typeface="Calibri"/>
                <a:cs typeface="Calibri"/>
              </a:rPr>
              <a:t> </a:t>
            </a:r>
            <a:r>
              <a:rPr lang="en-US" err="1">
                <a:ea typeface="Calibri"/>
                <a:cs typeface="Calibri"/>
              </a:rPr>
              <a:t>kiadásokra</a:t>
            </a:r>
            <a:r>
              <a:rPr lang="en-US">
                <a:ea typeface="Calibri"/>
                <a:cs typeface="Calibri"/>
              </a:rPr>
              <a:t>, </a:t>
            </a:r>
            <a:r>
              <a:rPr lang="en-US" err="1">
                <a:ea typeface="Calibri"/>
                <a:cs typeface="Calibri"/>
              </a:rPr>
              <a:t>emiatt</a:t>
            </a:r>
            <a:r>
              <a:rPr lang="en-US">
                <a:ea typeface="Calibri"/>
                <a:cs typeface="Calibri"/>
              </a:rPr>
              <a:t> </a:t>
            </a:r>
            <a:r>
              <a:rPr lang="en-US" err="1">
                <a:ea typeface="Calibri"/>
                <a:cs typeface="Calibri"/>
              </a:rPr>
              <a:t>hátrányba</a:t>
            </a:r>
            <a:r>
              <a:rPr lang="en-US">
                <a:ea typeface="Calibri"/>
                <a:cs typeface="Calibri"/>
              </a:rPr>
              <a:t> </a:t>
            </a:r>
            <a:r>
              <a:rPr lang="en-US" err="1">
                <a:ea typeface="Calibri"/>
                <a:cs typeface="Calibri"/>
              </a:rPr>
              <a:t>helyezve</a:t>
            </a:r>
            <a:r>
              <a:rPr lang="en-US">
                <a:ea typeface="Calibri"/>
                <a:cs typeface="Calibri"/>
              </a:rPr>
              <a:t> a </a:t>
            </a:r>
            <a:r>
              <a:rPr lang="en-US" err="1">
                <a:ea typeface="Calibri"/>
                <a:cs typeface="Calibri"/>
              </a:rPr>
              <a:t>régi</a:t>
            </a:r>
            <a:r>
              <a:rPr lang="en-US">
                <a:ea typeface="Calibri"/>
                <a:cs typeface="Calibri"/>
              </a:rPr>
              <a:t> </a:t>
            </a:r>
            <a:r>
              <a:rPr lang="en-US" err="1">
                <a:ea typeface="Calibri"/>
                <a:cs typeface="Calibri"/>
              </a:rPr>
              <a:t>klasszikusokat</a:t>
            </a:r>
            <a:r>
              <a:rPr lang="en-US">
                <a:ea typeface="Calibri"/>
                <a:cs typeface="Calibri"/>
              </a:rPr>
              <a:t>.</a:t>
            </a:r>
          </a:p>
          <a:p>
            <a:r>
              <a:rPr lang="en-US">
                <a:ea typeface="Calibri"/>
                <a:cs typeface="Calibri"/>
              </a:rPr>
              <a:t>Nem </a:t>
            </a:r>
            <a:r>
              <a:rPr lang="en-US" err="1">
                <a:ea typeface="Calibri"/>
                <a:cs typeface="Calibri"/>
              </a:rPr>
              <a:t>láttunk</a:t>
            </a:r>
            <a:r>
              <a:rPr lang="en-US">
                <a:ea typeface="Calibri"/>
                <a:cs typeface="Calibri"/>
              </a:rPr>
              <a:t> </a:t>
            </a:r>
            <a:r>
              <a:rPr lang="en-US" err="1">
                <a:ea typeface="Calibri"/>
                <a:cs typeface="Calibri"/>
              </a:rPr>
              <a:t>sehol</a:t>
            </a:r>
            <a:r>
              <a:rPr lang="en-US">
                <a:ea typeface="Calibri"/>
                <a:cs typeface="Calibri"/>
              </a:rPr>
              <a:t> </a:t>
            </a:r>
            <a:r>
              <a:rPr lang="en-US" err="1">
                <a:ea typeface="Calibri"/>
                <a:cs typeface="Calibri"/>
              </a:rPr>
              <a:t>olyan</a:t>
            </a:r>
            <a:r>
              <a:rPr lang="en-US">
                <a:ea typeface="Calibri"/>
                <a:cs typeface="Calibri"/>
              </a:rPr>
              <a:t> </a:t>
            </a:r>
            <a:r>
              <a:rPr lang="en-US" err="1">
                <a:ea typeface="Calibri"/>
                <a:cs typeface="Calibri"/>
              </a:rPr>
              <a:t>webáruházat</a:t>
            </a:r>
            <a:r>
              <a:rPr lang="en-US">
                <a:ea typeface="Calibri"/>
                <a:cs typeface="Calibri"/>
              </a:rPr>
              <a:t> </a:t>
            </a:r>
            <a:r>
              <a:rPr lang="en-US" err="1">
                <a:ea typeface="Calibri"/>
                <a:cs typeface="Calibri"/>
              </a:rPr>
              <a:t>bármilyen</a:t>
            </a:r>
            <a:r>
              <a:rPr lang="en-US">
                <a:ea typeface="Calibri"/>
                <a:cs typeface="Calibri"/>
              </a:rPr>
              <a:t> </a:t>
            </a:r>
            <a:r>
              <a:rPr lang="en-US" err="1">
                <a:ea typeface="Calibri"/>
                <a:cs typeface="Calibri"/>
              </a:rPr>
              <a:t>szintben</a:t>
            </a:r>
            <a:r>
              <a:rPr lang="en-US">
                <a:ea typeface="Calibri"/>
                <a:cs typeface="Calibri"/>
              </a:rPr>
              <a:t>, </a:t>
            </a:r>
            <a:r>
              <a:rPr lang="en-US" err="1">
                <a:ea typeface="Calibri"/>
                <a:cs typeface="Calibri"/>
              </a:rPr>
              <a:t>ahol</a:t>
            </a:r>
            <a:r>
              <a:rPr lang="en-US">
                <a:ea typeface="Calibri"/>
                <a:cs typeface="Calibri"/>
              </a:rPr>
              <a:t> a </a:t>
            </a:r>
            <a:r>
              <a:rPr lang="en-US" err="1">
                <a:ea typeface="Calibri"/>
                <a:cs typeface="Calibri"/>
              </a:rPr>
              <a:t>lemezek</a:t>
            </a:r>
            <a:r>
              <a:rPr lang="en-US">
                <a:ea typeface="Calibri"/>
                <a:cs typeface="Calibri"/>
              </a:rPr>
              <a:t> </a:t>
            </a:r>
            <a:r>
              <a:rPr lang="en-US" err="1">
                <a:ea typeface="Calibri"/>
                <a:cs typeface="Calibri"/>
              </a:rPr>
              <a:t>folyamatosan</a:t>
            </a:r>
            <a:r>
              <a:rPr lang="en-US">
                <a:ea typeface="Calibri"/>
                <a:cs typeface="Calibri"/>
              </a:rPr>
              <a:t> </a:t>
            </a:r>
            <a:r>
              <a:rPr lang="en-US" err="1">
                <a:ea typeface="Calibri"/>
                <a:cs typeface="Calibri"/>
              </a:rPr>
              <a:t>frissülnének</a:t>
            </a:r>
            <a:r>
              <a:rPr lang="en-US">
                <a:ea typeface="Calibri"/>
                <a:cs typeface="Calibri"/>
              </a:rPr>
              <a:t> </a:t>
            </a:r>
            <a:r>
              <a:rPr lang="en-US" err="1">
                <a:ea typeface="Calibri"/>
                <a:cs typeface="Calibri"/>
              </a:rPr>
              <a:t>és</a:t>
            </a:r>
            <a:r>
              <a:rPr lang="en-US">
                <a:ea typeface="Calibri"/>
                <a:cs typeface="Calibri"/>
              </a:rPr>
              <a:t> </a:t>
            </a:r>
            <a:r>
              <a:rPr lang="en-US" err="1">
                <a:ea typeface="Calibri"/>
                <a:cs typeface="Calibri"/>
              </a:rPr>
              <a:t>napról</a:t>
            </a:r>
            <a:r>
              <a:rPr lang="en-US">
                <a:ea typeface="Calibri"/>
                <a:cs typeface="Calibri"/>
              </a:rPr>
              <a:t> </a:t>
            </a:r>
            <a:r>
              <a:rPr lang="en-US" err="1">
                <a:ea typeface="Calibri"/>
                <a:cs typeface="Calibri"/>
              </a:rPr>
              <a:t>napra</a:t>
            </a:r>
            <a:r>
              <a:rPr lang="en-US">
                <a:ea typeface="Calibri"/>
                <a:cs typeface="Calibri"/>
              </a:rPr>
              <a:t> </a:t>
            </a:r>
            <a:r>
              <a:rPr lang="en-US" err="1">
                <a:ea typeface="Calibri"/>
                <a:cs typeface="Calibri"/>
              </a:rPr>
              <a:t>vagy</a:t>
            </a:r>
            <a:r>
              <a:rPr lang="en-US">
                <a:ea typeface="Calibri"/>
                <a:cs typeface="Calibri"/>
              </a:rPr>
              <a:t> </a:t>
            </a:r>
            <a:r>
              <a:rPr lang="en-US" err="1">
                <a:ea typeface="Calibri"/>
                <a:cs typeface="Calibri"/>
              </a:rPr>
              <a:t>az</a:t>
            </a:r>
            <a:r>
              <a:rPr lang="en-US">
                <a:ea typeface="Calibri"/>
                <a:cs typeface="Calibri"/>
              </a:rPr>
              <a:t> </a:t>
            </a:r>
            <a:r>
              <a:rPr lang="en-US" err="1">
                <a:ea typeface="Calibri"/>
                <a:cs typeface="Calibri"/>
              </a:rPr>
              <a:t>újabbak</a:t>
            </a:r>
            <a:r>
              <a:rPr lang="en-US">
                <a:ea typeface="Calibri"/>
                <a:cs typeface="Calibri"/>
              </a:rPr>
              <a:t> </a:t>
            </a:r>
            <a:r>
              <a:rPr lang="en-US" err="1">
                <a:ea typeface="Calibri"/>
                <a:cs typeface="Calibri"/>
              </a:rPr>
              <a:t>vagy</a:t>
            </a:r>
            <a:r>
              <a:rPr lang="en-US">
                <a:ea typeface="Calibri"/>
                <a:cs typeface="Calibri"/>
              </a:rPr>
              <a:t> a </a:t>
            </a:r>
            <a:r>
              <a:rPr lang="en-US" err="1">
                <a:ea typeface="Calibri"/>
                <a:cs typeface="Calibri"/>
              </a:rPr>
              <a:t>ritkábabb</a:t>
            </a:r>
            <a:r>
              <a:rPr lang="en-US">
                <a:ea typeface="Calibri"/>
                <a:cs typeface="Calibri"/>
              </a:rPr>
              <a:t> </a:t>
            </a:r>
            <a:r>
              <a:rPr lang="en-US" err="1">
                <a:ea typeface="Calibri"/>
                <a:cs typeface="Calibri"/>
              </a:rPr>
              <a:t>kerülnének</a:t>
            </a:r>
            <a:r>
              <a:rPr lang="en-US">
                <a:ea typeface="Calibri"/>
                <a:cs typeface="Calibri"/>
              </a:rPr>
              <a:t> </a:t>
            </a:r>
            <a:r>
              <a:rPr lang="en-US" err="1">
                <a:ea typeface="Calibri"/>
                <a:cs typeface="Calibri"/>
              </a:rPr>
              <a:t>elő</a:t>
            </a:r>
            <a:r>
              <a:rPr lang="en-US">
                <a:ea typeface="Calibri"/>
                <a:cs typeface="Calibri"/>
              </a:rPr>
              <a:t>.</a:t>
            </a:r>
          </a:p>
          <a:p>
            <a:r>
              <a:rPr lang="en-US">
                <a:ea typeface="Calibri"/>
                <a:cs typeface="Calibri"/>
              </a:rPr>
              <a:t>Erre </a:t>
            </a:r>
            <a:r>
              <a:rPr lang="en-US" err="1">
                <a:ea typeface="Calibri"/>
                <a:cs typeface="Calibri"/>
              </a:rPr>
              <a:t>jött</a:t>
            </a:r>
            <a:r>
              <a:rPr lang="en-US">
                <a:ea typeface="Calibri"/>
                <a:cs typeface="Calibri"/>
              </a:rPr>
              <a:t> a </a:t>
            </a:r>
            <a:r>
              <a:rPr lang="en-US" err="1">
                <a:ea typeface="Calibri"/>
                <a:cs typeface="Calibri"/>
              </a:rPr>
              <a:t>megoldásunk</a:t>
            </a:r>
            <a:r>
              <a:rPr lang="en-US">
                <a:ea typeface="Calibri"/>
                <a:cs typeface="Calibri"/>
              </a:rPr>
              <a:t> </a:t>
            </a:r>
            <a:r>
              <a:rPr lang="en-US" err="1">
                <a:ea typeface="Calibri"/>
                <a:cs typeface="Calibri"/>
              </a:rPr>
              <a:t>és</a:t>
            </a:r>
            <a:r>
              <a:rPr lang="en-US">
                <a:ea typeface="Calibri"/>
                <a:cs typeface="Calibri"/>
              </a:rPr>
              <a:t> </a:t>
            </a:r>
            <a:r>
              <a:rPr lang="en-US" err="1">
                <a:ea typeface="Calibri"/>
                <a:cs typeface="Calibri"/>
              </a:rPr>
              <a:t>egyben</a:t>
            </a:r>
            <a:r>
              <a:rPr lang="en-US">
                <a:ea typeface="Calibri"/>
                <a:cs typeface="Calibri"/>
              </a:rPr>
              <a:t> a </a:t>
            </a:r>
            <a:r>
              <a:rPr lang="en-US" err="1">
                <a:ea typeface="Calibri"/>
                <a:cs typeface="Calibri"/>
              </a:rPr>
              <a:t>célunk</a:t>
            </a:r>
            <a:r>
              <a:rPr lang="en-US">
                <a:ea typeface="Calibri"/>
                <a:cs typeface="Calibri"/>
              </a:rPr>
              <a:t> is, </a:t>
            </a:r>
            <a:r>
              <a:rPr lang="en-US" err="1">
                <a:ea typeface="Calibri"/>
                <a:cs typeface="Calibri"/>
              </a:rPr>
              <a:t>hogy</a:t>
            </a:r>
            <a:r>
              <a:rPr lang="en-US">
                <a:ea typeface="Calibri"/>
                <a:cs typeface="Calibri"/>
              </a:rPr>
              <a:t> mi </a:t>
            </a:r>
            <a:r>
              <a:rPr lang="en-US" err="1">
                <a:ea typeface="Calibri"/>
                <a:cs typeface="Calibri"/>
              </a:rPr>
              <a:t>lenne</a:t>
            </a:r>
            <a:r>
              <a:rPr lang="en-US">
                <a:ea typeface="Calibri"/>
                <a:cs typeface="Calibri"/>
              </a:rPr>
              <a:t>, ha a </a:t>
            </a:r>
            <a:r>
              <a:rPr lang="en-US" err="1">
                <a:ea typeface="Calibri"/>
                <a:cs typeface="Calibri"/>
              </a:rPr>
              <a:t>régi</a:t>
            </a:r>
            <a:r>
              <a:rPr lang="en-US">
                <a:ea typeface="Calibri"/>
                <a:cs typeface="Calibri"/>
              </a:rPr>
              <a:t> </a:t>
            </a:r>
            <a:r>
              <a:rPr lang="en-US" err="1">
                <a:ea typeface="Calibri"/>
                <a:cs typeface="Calibri"/>
              </a:rPr>
              <a:t>ötletünket</a:t>
            </a:r>
            <a:r>
              <a:rPr lang="en-US">
                <a:ea typeface="Calibri"/>
                <a:cs typeface="Calibri"/>
              </a:rPr>
              <a:t> </a:t>
            </a:r>
            <a:r>
              <a:rPr lang="en-US" err="1">
                <a:ea typeface="Calibri"/>
                <a:cs typeface="Calibri"/>
              </a:rPr>
              <a:t>megvalósítanánk</a:t>
            </a:r>
            <a:r>
              <a:rPr lang="en-US">
                <a:ea typeface="Calibri"/>
                <a:cs typeface="Calibri"/>
              </a:rPr>
              <a:t> </a:t>
            </a:r>
            <a:r>
              <a:rPr lang="en-US" err="1">
                <a:ea typeface="Calibri"/>
                <a:cs typeface="Calibri"/>
              </a:rPr>
              <a:t>és</a:t>
            </a:r>
            <a:r>
              <a:rPr lang="en-US">
                <a:ea typeface="Calibri"/>
                <a:cs typeface="Calibri"/>
              </a:rPr>
              <a:t> </a:t>
            </a:r>
            <a:r>
              <a:rPr lang="en-US" err="1">
                <a:ea typeface="Calibri"/>
                <a:cs typeface="Calibri"/>
              </a:rPr>
              <a:t>ezekre</a:t>
            </a:r>
            <a:r>
              <a:rPr lang="en-US">
                <a:ea typeface="Calibri"/>
                <a:cs typeface="Calibri"/>
              </a:rPr>
              <a:t> a </a:t>
            </a:r>
            <a:r>
              <a:rPr lang="en-US" err="1">
                <a:ea typeface="Calibri"/>
                <a:cs typeface="Calibri"/>
              </a:rPr>
              <a:t>problémákra</a:t>
            </a:r>
            <a:r>
              <a:rPr lang="en-US">
                <a:ea typeface="Calibri"/>
                <a:cs typeface="Calibri"/>
              </a:rPr>
              <a:t> </a:t>
            </a:r>
            <a:r>
              <a:rPr lang="en-US" err="1">
                <a:ea typeface="Calibri"/>
                <a:cs typeface="Calibri"/>
              </a:rPr>
              <a:t>végre</a:t>
            </a:r>
            <a:r>
              <a:rPr lang="en-US">
                <a:ea typeface="Calibri"/>
                <a:cs typeface="Calibri"/>
              </a:rPr>
              <a:t> </a:t>
            </a:r>
            <a:r>
              <a:rPr lang="en-US" err="1">
                <a:ea typeface="Calibri"/>
                <a:cs typeface="Calibri"/>
              </a:rPr>
              <a:t>megadnánk</a:t>
            </a:r>
            <a:r>
              <a:rPr lang="en-US">
                <a:ea typeface="Calibri"/>
                <a:cs typeface="Calibri"/>
              </a:rPr>
              <a:t> a </a:t>
            </a:r>
            <a:r>
              <a:rPr lang="en-US" err="1">
                <a:ea typeface="Calibri"/>
                <a:cs typeface="Calibri"/>
              </a:rPr>
              <a:t>megoldást</a:t>
            </a:r>
            <a:r>
              <a:rPr lang="en-US">
                <a:ea typeface="Calibri"/>
                <a:cs typeface="Calibri"/>
              </a:rPr>
              <a:t>.</a:t>
            </a:r>
          </a:p>
          <a:p>
            <a:r>
              <a:rPr lang="en-US" err="1">
                <a:ea typeface="Calibri"/>
                <a:cs typeface="Calibri"/>
              </a:rPr>
              <a:t>Megoldás</a:t>
            </a:r>
            <a:r>
              <a:rPr lang="en-US">
                <a:ea typeface="Calibri"/>
                <a:cs typeface="Calibri"/>
              </a:rPr>
              <a:t> </a:t>
            </a:r>
            <a:r>
              <a:rPr lang="en-US" err="1">
                <a:ea typeface="Calibri"/>
                <a:cs typeface="Calibri"/>
              </a:rPr>
              <a:t>alatt</a:t>
            </a:r>
            <a:r>
              <a:rPr lang="en-US">
                <a:ea typeface="Calibri"/>
                <a:cs typeface="Calibri"/>
              </a:rPr>
              <a:t> </a:t>
            </a:r>
            <a:r>
              <a:rPr lang="en-US" err="1">
                <a:ea typeface="Calibri"/>
                <a:cs typeface="Calibri"/>
              </a:rPr>
              <a:t>szerettük</a:t>
            </a:r>
            <a:r>
              <a:rPr lang="en-US">
                <a:ea typeface="Calibri"/>
                <a:cs typeface="Calibri"/>
              </a:rPr>
              <a:t> </a:t>
            </a:r>
            <a:r>
              <a:rPr lang="en-US" err="1">
                <a:ea typeface="Calibri"/>
                <a:cs typeface="Calibri"/>
              </a:rPr>
              <a:t>volna</a:t>
            </a:r>
            <a:r>
              <a:rPr lang="en-US">
                <a:ea typeface="Calibri"/>
                <a:cs typeface="Calibri"/>
              </a:rPr>
              <a:t> a </a:t>
            </a:r>
            <a:r>
              <a:rPr lang="en-US" err="1">
                <a:ea typeface="Calibri"/>
                <a:cs typeface="Calibri"/>
              </a:rPr>
              <a:t>tervünket</a:t>
            </a:r>
            <a:r>
              <a:rPr lang="en-US">
                <a:ea typeface="Calibri"/>
                <a:cs typeface="Calibri"/>
              </a:rPr>
              <a:t> </a:t>
            </a:r>
            <a:r>
              <a:rPr lang="en-US" err="1">
                <a:ea typeface="Calibri"/>
                <a:cs typeface="Calibri"/>
              </a:rPr>
              <a:t>úgy</a:t>
            </a:r>
            <a:r>
              <a:rPr lang="en-US">
                <a:ea typeface="Calibri"/>
                <a:cs typeface="Calibri"/>
              </a:rPr>
              <a:t> </a:t>
            </a:r>
            <a:r>
              <a:rPr lang="en-US" err="1">
                <a:ea typeface="Calibri"/>
                <a:cs typeface="Calibri"/>
              </a:rPr>
              <a:t>megvalósítani</a:t>
            </a:r>
            <a:r>
              <a:rPr lang="en-US">
                <a:ea typeface="Calibri"/>
                <a:cs typeface="Calibri"/>
              </a:rPr>
              <a:t>, </a:t>
            </a:r>
            <a:r>
              <a:rPr lang="en-US" err="1">
                <a:ea typeface="Calibri"/>
                <a:cs typeface="Calibri"/>
              </a:rPr>
              <a:t>hogy</a:t>
            </a:r>
            <a:r>
              <a:rPr lang="en-US">
                <a:ea typeface="Calibri"/>
                <a:cs typeface="Calibri"/>
              </a:rPr>
              <a:t> </a:t>
            </a:r>
            <a:r>
              <a:rPr lang="en-US" err="1">
                <a:ea typeface="Calibri"/>
                <a:cs typeface="Calibri"/>
              </a:rPr>
              <a:t>az</a:t>
            </a:r>
            <a:r>
              <a:rPr lang="en-US">
                <a:ea typeface="Calibri"/>
                <a:cs typeface="Calibri"/>
              </a:rPr>
              <a:t> </a:t>
            </a:r>
            <a:r>
              <a:rPr lang="en-US" err="1">
                <a:ea typeface="Calibri"/>
                <a:cs typeface="Calibri"/>
              </a:rPr>
              <a:t>összes</a:t>
            </a:r>
            <a:r>
              <a:rPr lang="en-US">
                <a:ea typeface="Calibri"/>
                <a:cs typeface="Calibri"/>
              </a:rPr>
              <a:t> modern-retro </a:t>
            </a:r>
            <a:r>
              <a:rPr lang="en-US" err="1">
                <a:ea typeface="Calibri"/>
                <a:cs typeface="Calibri"/>
              </a:rPr>
              <a:t>lemezt</a:t>
            </a:r>
            <a:r>
              <a:rPr lang="en-US">
                <a:ea typeface="Calibri"/>
                <a:cs typeface="Calibri"/>
              </a:rPr>
              <a:t> </a:t>
            </a:r>
            <a:r>
              <a:rPr lang="en-US" err="1">
                <a:ea typeface="Calibri"/>
                <a:cs typeface="Calibri"/>
              </a:rPr>
              <a:t>összegyűjtsük</a:t>
            </a:r>
            <a:r>
              <a:rPr lang="en-US">
                <a:ea typeface="Calibri"/>
                <a:cs typeface="Calibri"/>
              </a:rPr>
              <a:t> </a:t>
            </a:r>
            <a:r>
              <a:rPr lang="en-US" err="1">
                <a:ea typeface="Calibri"/>
                <a:cs typeface="Calibri"/>
              </a:rPr>
              <a:t>és</a:t>
            </a:r>
            <a:r>
              <a:rPr lang="en-US">
                <a:ea typeface="Calibri"/>
                <a:cs typeface="Calibri"/>
              </a:rPr>
              <a:t> </a:t>
            </a:r>
            <a:r>
              <a:rPr lang="en-US" err="1">
                <a:ea typeface="Calibri"/>
                <a:cs typeface="Calibri"/>
              </a:rPr>
              <a:t>bármilyen</a:t>
            </a:r>
            <a:r>
              <a:rPr lang="en-US">
                <a:ea typeface="Calibri"/>
                <a:cs typeface="Calibri"/>
              </a:rPr>
              <a:t> 80s </a:t>
            </a:r>
            <a:r>
              <a:rPr lang="en-US" err="1">
                <a:ea typeface="Calibri"/>
                <a:cs typeface="Calibri"/>
              </a:rPr>
              <a:t>évekig</a:t>
            </a:r>
            <a:r>
              <a:rPr lang="en-US">
                <a:ea typeface="Calibri"/>
                <a:cs typeface="Calibri"/>
              </a:rPr>
              <a:t> </a:t>
            </a:r>
            <a:r>
              <a:rPr lang="en-US" err="1">
                <a:ea typeface="Calibri"/>
                <a:cs typeface="Calibri"/>
              </a:rPr>
              <a:t>vissszahaladjanak</a:t>
            </a:r>
            <a:r>
              <a:rPr lang="en-US">
                <a:ea typeface="Calibri"/>
                <a:cs typeface="Calibri"/>
              </a:rPr>
              <a:t> a </a:t>
            </a:r>
            <a:r>
              <a:rPr lang="en-US" err="1">
                <a:ea typeface="Calibri"/>
                <a:cs typeface="Calibri"/>
              </a:rPr>
              <a:t>genrek</a:t>
            </a:r>
            <a:r>
              <a:rPr lang="en-US">
                <a:ea typeface="Calibri"/>
                <a:cs typeface="Calibri"/>
              </a:rPr>
              <a:t> </a:t>
            </a:r>
            <a:r>
              <a:rPr lang="en-US" err="1">
                <a:ea typeface="Calibri"/>
                <a:cs typeface="Calibri"/>
              </a:rPr>
              <a:t>és</a:t>
            </a:r>
            <a:r>
              <a:rPr lang="en-US">
                <a:ea typeface="Calibri"/>
                <a:cs typeface="Calibri"/>
              </a:rPr>
              <a:t> </a:t>
            </a:r>
            <a:r>
              <a:rPr lang="en-US" err="1">
                <a:ea typeface="Calibri"/>
                <a:cs typeface="Calibri"/>
              </a:rPr>
              <a:t>műfajok</a:t>
            </a:r>
            <a:r>
              <a:rPr lang="en-US">
                <a:ea typeface="Calibri"/>
                <a:cs typeface="Calibri"/>
              </a:rPr>
              <a:t> </a:t>
            </a:r>
            <a:r>
              <a:rPr lang="en-US" err="1">
                <a:ea typeface="Calibri"/>
                <a:cs typeface="Calibri"/>
              </a:rPr>
              <a:t>és</a:t>
            </a:r>
            <a:r>
              <a:rPr lang="en-US">
                <a:ea typeface="Calibri"/>
                <a:cs typeface="Calibri"/>
              </a:rPr>
              <a:t> </a:t>
            </a:r>
            <a:r>
              <a:rPr lang="en-US" err="1">
                <a:ea typeface="Calibri"/>
                <a:cs typeface="Calibri"/>
              </a:rPr>
              <a:t>ehhez</a:t>
            </a:r>
            <a:r>
              <a:rPr lang="en-US">
                <a:ea typeface="Calibri"/>
                <a:cs typeface="Calibri"/>
              </a:rPr>
              <a:t> </a:t>
            </a:r>
            <a:r>
              <a:rPr lang="en-US" err="1">
                <a:ea typeface="Calibri"/>
                <a:cs typeface="Calibri"/>
              </a:rPr>
              <a:t>egy</a:t>
            </a:r>
            <a:r>
              <a:rPr lang="en-US">
                <a:ea typeface="Calibri"/>
                <a:cs typeface="Calibri"/>
              </a:rPr>
              <a:t> </a:t>
            </a:r>
            <a:r>
              <a:rPr lang="en-US" err="1">
                <a:ea typeface="Calibri"/>
                <a:cs typeface="Calibri"/>
              </a:rPr>
              <a:t>könnyen</a:t>
            </a:r>
            <a:r>
              <a:rPr lang="en-US">
                <a:ea typeface="Calibri"/>
                <a:cs typeface="Calibri"/>
              </a:rPr>
              <a:t> </a:t>
            </a:r>
            <a:r>
              <a:rPr lang="en-US" err="1">
                <a:ea typeface="Calibri"/>
                <a:cs typeface="Calibri"/>
              </a:rPr>
              <a:t>kezelhető</a:t>
            </a:r>
            <a:r>
              <a:rPr lang="en-US">
                <a:ea typeface="Calibri"/>
                <a:cs typeface="Calibri"/>
              </a:rPr>
              <a:t> </a:t>
            </a:r>
            <a:r>
              <a:rPr lang="en-US" err="1">
                <a:ea typeface="Calibri"/>
                <a:cs typeface="Calibri"/>
              </a:rPr>
              <a:t>felületet</a:t>
            </a:r>
            <a:r>
              <a:rPr lang="en-US">
                <a:ea typeface="Calibri"/>
                <a:cs typeface="Calibri"/>
              </a:rPr>
              <a:t> </a:t>
            </a:r>
            <a:r>
              <a:rPr lang="en-US" err="1">
                <a:ea typeface="Calibri"/>
                <a:cs typeface="Calibri"/>
              </a:rPr>
              <a:t>készítsünk</a:t>
            </a:r>
            <a:r>
              <a:rPr lang="en-US">
                <a:ea typeface="Calibri"/>
                <a:cs typeface="Calibri"/>
              </a:rPr>
              <a:t>, </a:t>
            </a:r>
            <a:r>
              <a:rPr lang="en-US" err="1">
                <a:ea typeface="Calibri"/>
                <a:cs typeface="Calibri"/>
              </a:rPr>
              <a:t>úgy</a:t>
            </a:r>
            <a:r>
              <a:rPr lang="en-US">
                <a:ea typeface="Calibri"/>
                <a:cs typeface="Calibri"/>
              </a:rPr>
              <a:t> </a:t>
            </a:r>
            <a:r>
              <a:rPr lang="en-US" err="1">
                <a:ea typeface="Calibri"/>
                <a:cs typeface="Calibri"/>
              </a:rPr>
              <a:t>hogy</a:t>
            </a:r>
            <a:r>
              <a:rPr lang="en-US">
                <a:ea typeface="Calibri"/>
                <a:cs typeface="Calibri"/>
              </a:rPr>
              <a:t> a </a:t>
            </a:r>
            <a:r>
              <a:rPr lang="en-US" err="1">
                <a:ea typeface="Calibri"/>
                <a:cs typeface="Calibri"/>
              </a:rPr>
              <a:t>felhasználónak</a:t>
            </a:r>
            <a:r>
              <a:rPr lang="en-US">
                <a:ea typeface="Calibri"/>
                <a:cs typeface="Calibri"/>
              </a:rPr>
              <a:t> </a:t>
            </a:r>
            <a:r>
              <a:rPr lang="en-US" err="1">
                <a:ea typeface="Calibri"/>
                <a:cs typeface="Calibri"/>
              </a:rPr>
              <a:t>teljes</a:t>
            </a:r>
            <a:r>
              <a:rPr lang="en-US">
                <a:ea typeface="Calibri"/>
                <a:cs typeface="Calibri"/>
              </a:rPr>
              <a:t> </a:t>
            </a:r>
            <a:r>
              <a:rPr lang="en-US" err="1">
                <a:ea typeface="Calibri"/>
                <a:cs typeface="Calibri"/>
              </a:rPr>
              <a:t>szabad</a:t>
            </a:r>
            <a:r>
              <a:rPr lang="en-US">
                <a:ea typeface="Calibri"/>
                <a:cs typeface="Calibri"/>
              </a:rPr>
              <a:t> </a:t>
            </a:r>
            <a:r>
              <a:rPr lang="en-US" err="1">
                <a:ea typeface="Calibri"/>
                <a:cs typeface="Calibri"/>
              </a:rPr>
              <a:t>keze</a:t>
            </a:r>
            <a:r>
              <a:rPr lang="en-US">
                <a:ea typeface="Calibri"/>
                <a:cs typeface="Calibri"/>
              </a:rPr>
              <a:t> </a:t>
            </a:r>
            <a:r>
              <a:rPr lang="en-US" err="1">
                <a:ea typeface="Calibri"/>
                <a:cs typeface="Calibri"/>
              </a:rPr>
              <a:t>legyen</a:t>
            </a:r>
            <a:r>
              <a:rPr lang="en-US">
                <a:ea typeface="Calibri"/>
                <a:cs typeface="Calibri"/>
              </a:rPr>
              <a:t> benne.</a:t>
            </a:r>
          </a:p>
        </p:txBody>
      </p:sp>
      <p:sp>
        <p:nvSpPr>
          <p:cNvPr id="4" name="Slide Number Placeholder 3"/>
          <p:cNvSpPr>
            <a:spLocks noGrp="1"/>
          </p:cNvSpPr>
          <p:nvPr>
            <p:ph type="sldNum" sz="quarter" idx="5"/>
          </p:nvPr>
        </p:nvSpPr>
        <p:spPr/>
        <p:txBody>
          <a:bodyPr/>
          <a:lstStyle/>
          <a:p>
            <a:fld id="{DE2C60B6-403E-4B37-A26E-3FFA0E6F0033}" type="slidenum">
              <a:t>2</a:t>
            </a:fld>
            <a:endParaRPr lang="en-US"/>
          </a:p>
        </p:txBody>
      </p:sp>
    </p:spTree>
    <p:extLst>
      <p:ext uri="{BB962C8B-B14F-4D97-AF65-F5344CB8AC3E}">
        <p14:creationId xmlns:p14="http://schemas.microsoft.com/office/powerpoint/2010/main" val="162660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a typeface="Calibri"/>
                <a:cs typeface="Calibri"/>
              </a:rPr>
              <a:t>(Gergő)</a:t>
            </a:r>
          </a:p>
          <a:p>
            <a:r>
              <a:rPr lang="en-US" b="0" i="0" dirty="0"/>
              <a:t>Our website has been designed with a fully responsive layout, ensuring an optimal and seamless user experience across all devices. The design automatically adapts to various screen sizes and resolutions, whether it’s an Asus </a:t>
            </a:r>
            <a:r>
              <a:rPr lang="en-US" b="0" i="0" dirty="0" err="1"/>
              <a:t>Zenbook</a:t>
            </a:r>
            <a:r>
              <a:rPr lang="en-US" b="0" i="0" dirty="0"/>
              <a:t> Fold, an iPhone 14 Pro Max, or a traditional 1920 × 1080 pixel HD monitor.</a:t>
            </a:r>
          </a:p>
          <a:p>
            <a:r>
              <a:rPr lang="en-US" dirty="0"/>
              <a:t>We paid close attention to how elements scale and adjust to ensure the visual layout remains proportionate and consistent across all platforms. The images included clearly demonstrate that the site appears correctly on each listed device, without any layout shifts, overlapping elements, or broken formatting.</a:t>
            </a:r>
          </a:p>
          <a:p>
            <a:r>
              <a:rPr lang="en-US" dirty="0"/>
              <a:t>On mobile phones and tablets, the user interface dynamically adjusts to the screen size – offering a cleaner, simplified version of the layout that is optimized for touch navigation. This approach enhances usability and ensures that visitors have an intuitive and comfortable browsing experience, no matter what device they are using.</a:t>
            </a:r>
          </a:p>
          <a:p>
            <a:r>
              <a:rPr lang="en-US" dirty="0"/>
              <a:t>This responsiveness is a crucial part of the design philosophy behind our project, as we aim to make our site accessible and user-friendly for everyone, whether they access it on a desktop, a foldable laptop, or a smartphone.</a:t>
            </a:r>
          </a:p>
          <a:p>
            <a:endParaRPr lang="en-US" dirty="0"/>
          </a:p>
          <a:p>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DE2C60B6-403E-4B37-A26E-3FFA0E6F0033}" type="slidenum">
              <a:t>11</a:t>
            </a:fld>
            <a:endParaRPr lang="en-US"/>
          </a:p>
        </p:txBody>
      </p:sp>
    </p:spTree>
    <p:extLst>
      <p:ext uri="{BB962C8B-B14F-4D97-AF65-F5344CB8AC3E}">
        <p14:creationId xmlns:p14="http://schemas.microsoft.com/office/powerpoint/2010/main" val="540635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a:t>
            </a:r>
            <a:r>
              <a:rPr lang="en-US" dirty="0" err="1">
                <a:ea typeface="Calibri"/>
                <a:cs typeface="Calibri"/>
              </a:rPr>
              <a:t>Közösen</a:t>
            </a:r>
            <a:r>
              <a:rPr lang="en-US" dirty="0">
                <a:ea typeface="Calibri"/>
                <a:cs typeface="Calibri"/>
              </a:rPr>
              <a:t>)</a:t>
            </a:r>
          </a:p>
          <a:p>
            <a:endParaRPr lang="en-US" dirty="0">
              <a:ea typeface="Calibri"/>
              <a:cs typeface="+mn-lt"/>
            </a:endParaRPr>
          </a:p>
          <a:p>
            <a:r>
              <a:rPr lang="en-US" b="1" dirty="0" err="1">
                <a:ea typeface="Calibri"/>
                <a:cs typeface="+mn-lt"/>
              </a:rPr>
              <a:t>Benedek</a:t>
            </a:r>
            <a:br>
              <a:rPr lang="en-US" dirty="0">
                <a:ea typeface="Calibri"/>
                <a:cs typeface="+mn-lt"/>
              </a:rPr>
            </a:br>
            <a:r>
              <a:rPr lang="en-US" dirty="0"/>
              <a:t>"On this slide, we would like to present the testing processes we carried out during the project.</a:t>
            </a:r>
            <a:br>
              <a:rPr lang="en-US" dirty="0">
                <a:cs typeface="+mn-lt"/>
              </a:rPr>
            </a:br>
            <a:r>
              <a:rPr lang="en-US" dirty="0"/>
              <a:t> Throughout the development, we continuously performed manual tests, broken down into various functionalities.</a:t>
            </a:r>
            <a:br>
              <a:rPr lang="en-US" dirty="0">
                <a:cs typeface="+mn-lt"/>
              </a:rPr>
            </a:br>
            <a:r>
              <a:rPr lang="en-US" dirty="0"/>
              <a:t> As seen in the image, we created a detailed test case table, which includes a description of each issue, its resolution status, and the root cause of the error.</a:t>
            </a:r>
            <a:br>
              <a:rPr lang="en-US" dirty="0">
                <a:cs typeface="+mn-lt"/>
              </a:rPr>
            </a:br>
            <a:r>
              <a:rPr lang="en-US" dirty="0"/>
              <a:t> The main goal of testing was to identify system bugs early and ensure a user-friendly experience."</a:t>
            </a:r>
            <a:endParaRPr lang="en-US" dirty="0">
              <a:ea typeface="Calibri"/>
              <a:cs typeface="Calibri"/>
            </a:endParaRPr>
          </a:p>
          <a:p>
            <a:endParaRPr lang="en-US" dirty="0">
              <a:ea typeface="Calibri"/>
              <a:cs typeface="Calibri"/>
            </a:endParaRPr>
          </a:p>
          <a:p>
            <a:r>
              <a:rPr lang="en-US" b="1" dirty="0" err="1">
                <a:ea typeface="Calibri"/>
                <a:cs typeface="Calibri"/>
              </a:rPr>
              <a:t>András</a:t>
            </a:r>
            <a:endParaRPr lang="en-US" b="1" dirty="0"/>
          </a:p>
          <a:p>
            <a:r>
              <a:rPr lang="en-US" dirty="0"/>
              <a:t>"The table above contains specific test cases.</a:t>
            </a:r>
            <a:br>
              <a:rPr lang="en-US" dirty="0">
                <a:cs typeface="+mn-lt"/>
              </a:rPr>
            </a:br>
            <a:r>
              <a:rPr lang="en-US" dirty="0"/>
              <a:t> For example, in one case, the backend failed to start on the correct port, preventing the website from loading.</a:t>
            </a:r>
            <a:br>
              <a:rPr lang="en-US" dirty="0">
                <a:cs typeface="+mn-lt"/>
              </a:rPr>
            </a:br>
            <a:r>
              <a:rPr lang="en-US" dirty="0"/>
              <a:t> In several cases, we encountered 'internal server error' messages, usually caused by incorrect routes or server misconfigurations.</a:t>
            </a:r>
            <a:br>
              <a:rPr lang="en-US" dirty="0">
                <a:cs typeface="+mn-lt"/>
              </a:rPr>
            </a:br>
            <a:r>
              <a:rPr lang="en-US" dirty="0"/>
              <a:t> We fixed these issues and retested the system.</a:t>
            </a:r>
            <a:br>
              <a:rPr lang="en-US" dirty="0">
                <a:cs typeface="+mn-lt"/>
              </a:rPr>
            </a:br>
            <a:r>
              <a:rPr lang="en-US" dirty="0"/>
              <a:t> It was also crucial to ensure seamless communication between the backend and frontend – such as proper image display and correct navigation behavior."</a:t>
            </a:r>
            <a:endParaRPr lang="en-US" dirty="0">
              <a:ea typeface="Calibri"/>
              <a:cs typeface="Calibri"/>
            </a:endParaRPr>
          </a:p>
          <a:p>
            <a:endParaRPr lang="en-US" dirty="0">
              <a:ea typeface="Calibri"/>
              <a:cs typeface="Calibri"/>
            </a:endParaRPr>
          </a:p>
          <a:p>
            <a:r>
              <a:rPr lang="en-US" b="1" dirty="0">
                <a:ea typeface="Calibri"/>
                <a:cs typeface="Calibri"/>
              </a:rPr>
              <a:t>Gergő</a:t>
            </a:r>
          </a:p>
          <a:p>
            <a:r>
              <a:rPr lang="en-US" dirty="0"/>
              <a:t>"In addition to the table, we included three detailed written test cases.</a:t>
            </a:r>
            <a:br>
              <a:rPr lang="en-US" dirty="0">
                <a:cs typeface="+mn-lt"/>
              </a:rPr>
            </a:br>
            <a:r>
              <a:rPr lang="en-US" dirty="0"/>
              <a:t> The first example involves a user entering incorrect data during registration. In such cases, the system must provide appropriate feedback and prevent further progress with invalid inputs.</a:t>
            </a:r>
            <a:br>
              <a:rPr lang="en-US" dirty="0">
                <a:cs typeface="+mn-lt"/>
              </a:rPr>
            </a:br>
            <a:r>
              <a:rPr lang="en-US" dirty="0"/>
              <a:t> The second example demonstrates the confirmation email sent after a purchase – here we tested whether the system correctly sends the invoice and order details.</a:t>
            </a:r>
            <a:br>
              <a:rPr lang="en-US" dirty="0">
                <a:cs typeface="+mn-lt"/>
              </a:rPr>
            </a:br>
            <a:r>
              <a:rPr lang="en-US" dirty="0"/>
              <a:t> This type of testing helped us prepare for real-world use cases.</a:t>
            </a:r>
            <a:br>
              <a:rPr lang="en-US" dirty="0">
                <a:cs typeface="+mn-lt"/>
              </a:rPr>
            </a:br>
            <a:r>
              <a:rPr lang="en-US" dirty="0"/>
              <a:t> Overall, we resolved many issues during testing, which allowed us to deliver a stable and reliable system.</a:t>
            </a:r>
          </a:p>
        </p:txBody>
      </p:sp>
      <p:sp>
        <p:nvSpPr>
          <p:cNvPr id="4" name="Slide Number Placeholder 3"/>
          <p:cNvSpPr>
            <a:spLocks noGrp="1"/>
          </p:cNvSpPr>
          <p:nvPr>
            <p:ph type="sldNum" sz="quarter" idx="5"/>
          </p:nvPr>
        </p:nvSpPr>
        <p:spPr/>
        <p:txBody>
          <a:bodyPr/>
          <a:lstStyle/>
          <a:p>
            <a:fld id="{DE2C60B6-403E-4B37-A26E-3FFA0E6F0033}" type="slidenum">
              <a:t>12</a:t>
            </a:fld>
            <a:endParaRPr lang="en-US"/>
          </a:p>
        </p:txBody>
      </p:sp>
    </p:spTree>
    <p:extLst>
      <p:ext uri="{BB962C8B-B14F-4D97-AF65-F5344CB8AC3E}">
        <p14:creationId xmlns:p14="http://schemas.microsoft.com/office/powerpoint/2010/main" val="1347224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a:t>
            </a:r>
            <a:r>
              <a:rPr lang="en-US" dirty="0" err="1">
                <a:ea typeface="Calibri"/>
                <a:cs typeface="Calibri"/>
              </a:rPr>
              <a:t>Bendek</a:t>
            </a:r>
            <a:r>
              <a:rPr lang="en-US" dirty="0">
                <a:ea typeface="Calibri"/>
                <a:cs typeface="Calibri"/>
              </a:rPr>
              <a:t> Gergő)</a:t>
            </a:r>
          </a:p>
          <a:p>
            <a:r>
              <a:rPr lang="en-US" b="1" dirty="0" err="1"/>
              <a:t>Benedek</a:t>
            </a:r>
            <a:r>
              <a:rPr lang="en-US" b="1" dirty="0"/>
              <a:t>:</a:t>
            </a:r>
            <a:br>
              <a:rPr lang="en-US" b="1" dirty="0">
                <a:cs typeface="+mn-lt"/>
              </a:rPr>
            </a:br>
            <a:r>
              <a:rPr lang="en-US" b="0" dirty="0"/>
              <a:t> Let’s talk about our future plans for the project. </a:t>
            </a:r>
          </a:p>
          <a:p>
            <a:r>
              <a:rPr lang="en-US" b="0" dirty="0"/>
              <a:t> As you can see on the slide, we have a few key goals to enhance the application.</a:t>
            </a:r>
          </a:p>
          <a:p>
            <a:endParaRPr lang="en-US" b="1" dirty="0">
              <a:ea typeface="Calibri"/>
              <a:cs typeface="Calibri"/>
            </a:endParaRPr>
          </a:p>
          <a:p>
            <a:r>
              <a:rPr lang="en-US" b="1" dirty="0">
                <a:ea typeface="Calibri"/>
                <a:cs typeface="Calibri"/>
              </a:rPr>
              <a:t>Gergő:</a:t>
            </a:r>
            <a:endParaRPr lang="en-US" b="1" dirty="0"/>
          </a:p>
          <a:p>
            <a:r>
              <a:rPr lang="en-US" b="0" dirty="0"/>
              <a:t> First, we aim to implement individual user profiles, allowing each user to have a personalized experience with their own settings and data.</a:t>
            </a:r>
            <a:br>
              <a:rPr lang="en-US" b="0" dirty="0">
                <a:cs typeface="+mn-lt"/>
              </a:rPr>
            </a:br>
            <a:r>
              <a:rPr lang="en-US" b="0" dirty="0"/>
              <a:t> Next, we plan to develop a more detailed admin interface. </a:t>
            </a:r>
            <a:endParaRPr lang="en-US" b="0" dirty="0">
              <a:ea typeface="Calibri"/>
              <a:cs typeface="Calibri"/>
            </a:endParaRPr>
          </a:p>
          <a:p>
            <a:r>
              <a:rPr lang="en-US" b="0" dirty="0"/>
              <a:t> This will give administrators better tools to manage the platform, such as moderating content, viewing user activity, and handling system settings more efficiently.</a:t>
            </a:r>
            <a:endParaRPr lang="en-US" b="0" dirty="0">
              <a:ea typeface="Calibri"/>
              <a:cs typeface="Calibri"/>
            </a:endParaRPr>
          </a:p>
          <a:p>
            <a:endParaRPr lang="en-US" b="1" dirty="0"/>
          </a:p>
          <a:p>
            <a:r>
              <a:rPr lang="en-US" b="1" dirty="0" err="1"/>
              <a:t>Benedek</a:t>
            </a:r>
            <a:r>
              <a:rPr lang="en-US" b="1" dirty="0"/>
              <a:t>:</a:t>
            </a:r>
            <a:r>
              <a:rPr lang="en-US" dirty="0"/>
              <a:t> Let’s start with our plans for the users. We’re excited to introduce personalized user profiles, which will let each user manage their own settings and data. For example, they’ll be able to save their preferences and track their activity on the platform, creating a more tailored experience.</a:t>
            </a:r>
            <a:endParaRPr lang="en-US" dirty="0">
              <a:ea typeface="Calibri" panose="020F0502020204030204"/>
              <a:cs typeface="Calibri" panose="020F0502020204030204"/>
            </a:endParaRPr>
          </a:p>
          <a:p>
            <a:r>
              <a:rPr lang="en-US" dirty="0"/>
              <a:t> Building on that, we’re also planning to enhance the administrative side of things. </a:t>
            </a:r>
            <a:endParaRPr lang="en-US" dirty="0">
              <a:ea typeface="Calibri" panose="020F0502020204030204"/>
              <a:cs typeface="Calibri" panose="020F0502020204030204"/>
            </a:endParaRPr>
          </a:p>
          <a:p>
            <a:pPr marL="171450" indent="-171450">
              <a:buFont typeface="Arial"/>
              <a:buChar char="•"/>
            </a:pPr>
            <a:endParaRPr lang="en-US" dirty="0"/>
          </a:p>
          <a:p>
            <a:pPr marL="171450" indent="-171450">
              <a:buFont typeface="Arial"/>
              <a:buChar char="•"/>
            </a:pPr>
            <a:endParaRPr lang="en-US" dirty="0">
              <a:ea typeface="Calibri"/>
              <a:cs typeface="Calibri"/>
            </a:endParaRPr>
          </a:p>
          <a:p>
            <a:r>
              <a:rPr lang="en-US" b="1" dirty="0"/>
              <a:t>Gergő:</a:t>
            </a:r>
            <a:r>
              <a:rPr lang="en-US" dirty="0"/>
              <a:t> Finally, we’re looking at expanding the platform’s reach. We’ll create a mobile app to make the platform more accessible to users on the go, and we’ll also work on scaling the system internationally. This means supporting multiple languages and regions, so we can reach a global audience and ensure the platform works seamlessly for users worldwide.</a:t>
            </a:r>
            <a:endParaRPr lang="en-US" dirty="0">
              <a:ea typeface="Calibri"/>
              <a:cs typeface="Calibri"/>
            </a:endParaRPr>
          </a:p>
          <a:p>
            <a:r>
              <a:rPr lang="en-US" dirty="0"/>
              <a:t>We’ll develop a more advanced admin interface, giving administrators better tools to manage the platform. This will include features like moderating content, monitoring user activity, and adjusting system settings, making their job much easier and more efficient.</a:t>
            </a:r>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DE2C60B6-403E-4B37-A26E-3FFA0E6F0033}" type="slidenum">
              <a:t>13</a:t>
            </a:fld>
            <a:endParaRPr lang="en-US"/>
          </a:p>
        </p:txBody>
      </p:sp>
    </p:spTree>
    <p:extLst>
      <p:ext uri="{BB962C8B-B14F-4D97-AF65-F5344CB8AC3E}">
        <p14:creationId xmlns:p14="http://schemas.microsoft.com/office/powerpoint/2010/main" val="23901274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a:t>
            </a:r>
            <a:r>
              <a:rPr lang="en-US" dirty="0" err="1">
                <a:ea typeface="Calibri"/>
                <a:cs typeface="Calibri"/>
              </a:rPr>
              <a:t>Közösen</a:t>
            </a:r>
            <a:r>
              <a:rPr lang="en-US" dirty="0">
                <a:ea typeface="Calibri"/>
                <a:cs typeface="Calibri"/>
              </a:rPr>
              <a:t>)</a:t>
            </a:r>
          </a:p>
          <a:p>
            <a:r>
              <a:rPr lang="en-US" b="1" dirty="0" err="1"/>
              <a:t>Benedek</a:t>
            </a:r>
            <a:r>
              <a:rPr lang="en-US" b="1" dirty="0"/>
              <a:t>:</a:t>
            </a:r>
            <a:br>
              <a:rPr lang="en-US" b="1" dirty="0">
                <a:cs typeface="+mn-lt"/>
              </a:rPr>
            </a:br>
            <a:r>
              <a:rPr lang="en-US" b="1" dirty="0"/>
              <a:t> </a:t>
            </a:r>
            <a:r>
              <a:rPr lang="en-US" b="0" dirty="0"/>
              <a:t>Let’s wrap up with a summary of our presentation.</a:t>
            </a:r>
          </a:p>
          <a:p>
            <a:r>
              <a:rPr lang="en-US" b="0" dirty="0"/>
              <a:t> First, under “What was discussed,” we covered the core aspects of our “Scratch ‘n’ Spin” project. </a:t>
            </a:r>
          </a:p>
          <a:p>
            <a:r>
              <a:rPr lang="en-US" b="0" dirty="0"/>
              <a:t>We started with an overview of the online vinyl marketplace, explaining how it connects music lovers with rare metalcore </a:t>
            </a:r>
            <a:r>
              <a:rPr lang="en-US" b="0" dirty="0" err="1"/>
              <a:t>vinyls</a:t>
            </a:r>
            <a:r>
              <a:rPr lang="en-US" b="0" dirty="0"/>
              <a:t>. </a:t>
            </a:r>
          </a:p>
          <a:p>
            <a:r>
              <a:rPr lang="en-US" b="0" dirty="0"/>
              <a:t>We then detailed the frontend and backend modules: the backend uses MySQL, JavaScript, Postman, XAMPP, and Visual Studio Code, while the frontend is built with React, JavaScript, Visual Studio Code, Bootstrap, and CSS. </a:t>
            </a:r>
          </a:p>
          <a:p>
            <a:r>
              <a:rPr lang="en-US" b="0" dirty="0"/>
              <a:t>We also showcased functional tests to ensure reliability and shared our future development plans, which include adding user profiles, a detailed admin interface, a mobile app, and international scalability.</a:t>
            </a:r>
            <a:endParaRPr lang="en-US" b="0" dirty="0">
              <a:ea typeface="Calibri"/>
              <a:cs typeface="Calibri"/>
            </a:endParaRPr>
          </a:p>
          <a:p>
            <a:endParaRPr lang="en-US" b="0" dirty="0"/>
          </a:p>
          <a:p>
            <a:r>
              <a:rPr lang="en-US" b="1" dirty="0" err="1"/>
              <a:t>András</a:t>
            </a:r>
            <a:r>
              <a:rPr lang="en-US" b="1" dirty="0"/>
              <a:t>:</a:t>
            </a:r>
            <a:br>
              <a:rPr lang="en-US" b="1" dirty="0">
                <a:cs typeface="+mn-lt"/>
              </a:rPr>
            </a:br>
            <a:r>
              <a:rPr lang="en-US" b="0" dirty="0"/>
              <a:t> We also discussed why we chose this software stack, focusing on seamless frontend-backend integration, the importance of functional testing, and planning for future growth. </a:t>
            </a:r>
          </a:p>
          <a:p>
            <a:r>
              <a:rPr lang="en-US" b="0" dirty="0"/>
              <a:t>Additionally, we highlighted our development approach, emphasizing safety through secure coding practices, further field discovery to understand the market, and enhancing the user experience to make the platform appealing for both users and developers. Finally, we walked through the website’s pages—Main Page for browsing </a:t>
            </a:r>
            <a:r>
              <a:rPr lang="en-US" b="0" dirty="0" err="1"/>
              <a:t>vinyls</a:t>
            </a:r>
            <a:r>
              <a:rPr lang="en-US" b="0" dirty="0"/>
              <a:t>, About Page for learning about the platform, and Sign In/Sign Up pages for user access.</a:t>
            </a:r>
            <a:endParaRPr lang="en-US" b="0" dirty="0">
              <a:ea typeface="Calibri"/>
              <a:cs typeface="Calibri"/>
            </a:endParaRPr>
          </a:p>
          <a:p>
            <a:endParaRPr lang="en-US" b="1" dirty="0"/>
          </a:p>
          <a:p>
            <a:r>
              <a:rPr lang="en-US" b="1" dirty="0"/>
              <a:t>Gergő:</a:t>
            </a:r>
            <a:br>
              <a:rPr lang="en-US" b="1" dirty="0">
                <a:cs typeface="+mn-lt"/>
              </a:rPr>
            </a:br>
            <a:r>
              <a:rPr lang="en-US" b="1" dirty="0"/>
              <a:t> </a:t>
            </a:r>
            <a:r>
              <a:rPr lang="en-US" b="0" dirty="0"/>
              <a:t>Now, let’s dive into “What’s Next” for our project. First, we plan to improve security by implementing advanced measures like two-factor authentication and regular security audits to protect user data and ensure the platform remains safe. Next, we’ll focus on discovering and marketing an additional disc, which means expanding our vinyl collection by sourcing new metalcore records and promoting them to attract more users. </a:t>
            </a:r>
          </a:p>
          <a:p>
            <a:r>
              <a:rPr lang="en-US" b="0" dirty="0"/>
              <a:t>Lastly, we aim to improve the user experience by refining the interface, adding features like personalized recommendations, and ensuring the mobile app provides a seamless experience for users on the go. </a:t>
            </a:r>
            <a:endParaRPr lang="en-US" b="0" dirty="0">
              <a:ea typeface="Calibri"/>
              <a:cs typeface="Calibri"/>
            </a:endParaRPr>
          </a:p>
          <a:p>
            <a:r>
              <a:rPr lang="en-US" b="0" dirty="0"/>
              <a:t>These steps will help us grow “Scratch ‘n’ Spin” into a leading platform for vinyl enthusiasts.</a:t>
            </a:r>
            <a:endParaRPr lang="en-US" b="0"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DE2C60B6-403E-4B37-A26E-3FFA0E6F0033}" type="slidenum">
              <a:t>14</a:t>
            </a:fld>
            <a:endParaRPr lang="en-US"/>
          </a:p>
        </p:txBody>
      </p:sp>
    </p:spTree>
    <p:extLst>
      <p:ext uri="{BB962C8B-B14F-4D97-AF65-F5344CB8AC3E}">
        <p14:creationId xmlns:p14="http://schemas.microsoft.com/office/powerpoint/2010/main" val="2863380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a:t>
            </a:r>
            <a:r>
              <a:rPr lang="en-US" dirty="0" err="1">
                <a:ea typeface="Calibri"/>
                <a:cs typeface="Calibri"/>
              </a:rPr>
              <a:t>Mindenki</a:t>
            </a:r>
            <a:r>
              <a:rPr lang="en-US" dirty="0">
                <a:ea typeface="Calibri"/>
                <a:cs typeface="Calibri"/>
              </a:rPr>
              <a:t> </a:t>
            </a:r>
            <a:r>
              <a:rPr lang="en-US" dirty="0" err="1">
                <a:ea typeface="Calibri"/>
                <a:cs typeface="Calibri"/>
              </a:rPr>
              <a:t>másét</a:t>
            </a:r>
            <a:r>
              <a:rPr lang="en-US" dirty="0">
                <a:ea typeface="Calibri"/>
                <a:cs typeface="Calibri"/>
              </a:rPr>
              <a:t> </a:t>
            </a:r>
            <a:r>
              <a:rPr lang="en-US" dirty="0" err="1">
                <a:ea typeface="Calibri"/>
                <a:cs typeface="Calibri"/>
              </a:rPr>
              <a:t>mondja</a:t>
            </a:r>
            <a:r>
              <a:rPr lang="en-US" dirty="0">
                <a:ea typeface="Calibri"/>
                <a:cs typeface="Calibri"/>
              </a:rPr>
              <a:t> </a:t>
            </a:r>
            <a:r>
              <a:rPr lang="en-US" dirty="0" err="1">
                <a:ea typeface="Calibri"/>
                <a:cs typeface="Calibri"/>
              </a:rPr>
              <a:t>vagy</a:t>
            </a:r>
            <a:r>
              <a:rPr lang="en-US" dirty="0">
                <a:ea typeface="Calibri"/>
                <a:cs typeface="Calibri"/>
              </a:rPr>
              <a:t> </a:t>
            </a:r>
            <a:r>
              <a:rPr lang="en-US" dirty="0" err="1">
                <a:ea typeface="Calibri"/>
                <a:cs typeface="Calibri"/>
              </a:rPr>
              <a:t>közösen</a:t>
            </a:r>
            <a:r>
              <a:rPr lang="en-US" dirty="0">
                <a:ea typeface="Calibri"/>
                <a:cs typeface="Calibri"/>
              </a:rPr>
              <a:t> </a:t>
            </a:r>
            <a:r>
              <a:rPr lang="en-US" dirty="0" err="1">
                <a:ea typeface="Calibri"/>
                <a:cs typeface="Calibri"/>
              </a:rPr>
              <a:t>beszélünk</a:t>
            </a:r>
            <a:r>
              <a:rPr lang="en-US" dirty="0">
                <a:ea typeface="Calibri"/>
                <a:cs typeface="Calibri"/>
              </a:rPr>
              <a:t> a </a:t>
            </a:r>
            <a:r>
              <a:rPr lang="en-US" dirty="0" err="1">
                <a:ea typeface="Calibri"/>
                <a:cs typeface="Calibri"/>
              </a:rPr>
              <a:t>sajátunkról</a:t>
            </a:r>
            <a:r>
              <a:rPr lang="en-US" dirty="0">
                <a:ea typeface="Calibri"/>
                <a:cs typeface="Calibri"/>
              </a:rPr>
              <a:t> </a:t>
            </a:r>
            <a:r>
              <a:rPr lang="en-US" dirty="0" err="1">
                <a:ea typeface="Calibri"/>
                <a:cs typeface="Calibri"/>
              </a:rPr>
              <a:t>még</a:t>
            </a:r>
            <a:r>
              <a:rPr lang="en-US" dirty="0">
                <a:ea typeface="Calibri"/>
                <a:cs typeface="Calibri"/>
              </a:rPr>
              <a:t> </a:t>
            </a:r>
            <a:r>
              <a:rPr lang="en-US" dirty="0" err="1">
                <a:ea typeface="Calibri"/>
                <a:cs typeface="Calibri"/>
              </a:rPr>
              <a:t>eldöntjük</a:t>
            </a:r>
            <a:r>
              <a:rPr lang="en-US" dirty="0">
                <a:ea typeface="Calibri"/>
                <a:cs typeface="Calibri"/>
              </a:rPr>
              <a:t>) </a:t>
            </a:r>
          </a:p>
          <a:p>
            <a:endParaRPr lang="en-US">
              <a:ea typeface="Calibri"/>
              <a:cs typeface="Calibri"/>
            </a:endParaRPr>
          </a:p>
          <a:p>
            <a:r>
              <a:rPr lang="en-US" dirty="0"/>
              <a:t>A </a:t>
            </a:r>
            <a:r>
              <a:rPr lang="en-US" dirty="0" err="1"/>
              <a:t>feladatok</a:t>
            </a:r>
            <a:r>
              <a:rPr lang="en-US" dirty="0"/>
              <a:t> </a:t>
            </a:r>
            <a:r>
              <a:rPr lang="en-US" dirty="0" err="1"/>
              <a:t>kiosztása</a:t>
            </a:r>
            <a:r>
              <a:rPr lang="en-US" dirty="0"/>
              <a:t> a </a:t>
            </a:r>
            <a:r>
              <a:rPr lang="en-US" dirty="0" err="1"/>
              <a:t>csapattagok</a:t>
            </a:r>
            <a:r>
              <a:rPr lang="en-US" dirty="0"/>
              <a:t> </a:t>
            </a:r>
            <a:r>
              <a:rPr lang="en-US" dirty="0" err="1"/>
              <a:t>egyéni</a:t>
            </a:r>
            <a:r>
              <a:rPr lang="en-US" dirty="0"/>
              <a:t> </a:t>
            </a:r>
            <a:r>
              <a:rPr lang="en-US" dirty="0" err="1"/>
              <a:t>erősségei</a:t>
            </a:r>
            <a:r>
              <a:rPr lang="en-US" dirty="0"/>
              <a:t> </a:t>
            </a:r>
            <a:r>
              <a:rPr lang="en-US" dirty="0" err="1"/>
              <a:t>és</a:t>
            </a:r>
            <a:r>
              <a:rPr lang="en-US" dirty="0"/>
              <a:t> </a:t>
            </a:r>
            <a:r>
              <a:rPr lang="en-US" dirty="0" err="1"/>
              <a:t>érdeklődési</a:t>
            </a:r>
            <a:r>
              <a:rPr lang="en-US" dirty="0"/>
              <a:t> </a:t>
            </a:r>
            <a:r>
              <a:rPr lang="en-US" dirty="0" err="1"/>
              <a:t>területei</a:t>
            </a:r>
            <a:r>
              <a:rPr lang="en-US" dirty="0"/>
              <a:t> </a:t>
            </a:r>
            <a:r>
              <a:rPr lang="en-US" dirty="0" err="1"/>
              <a:t>alapján</a:t>
            </a:r>
            <a:r>
              <a:rPr lang="en-US" dirty="0"/>
              <a:t> </a:t>
            </a:r>
            <a:r>
              <a:rPr lang="en-US" dirty="0" err="1"/>
              <a:t>történt</a:t>
            </a:r>
            <a:r>
              <a:rPr lang="en-US" dirty="0"/>
              <a:t>. </a:t>
            </a:r>
            <a:endParaRPr lang="en-US" dirty="0">
              <a:ea typeface="Calibri"/>
              <a:cs typeface="Calibri"/>
            </a:endParaRPr>
          </a:p>
          <a:p>
            <a:r>
              <a:rPr lang="en-US" dirty="0" err="1"/>
              <a:t>Ennek</a:t>
            </a:r>
            <a:r>
              <a:rPr lang="en-US" dirty="0"/>
              <a:t> </a:t>
            </a:r>
            <a:r>
              <a:rPr lang="en-US" dirty="0" err="1"/>
              <a:t>köszönhetően</a:t>
            </a:r>
            <a:r>
              <a:rPr lang="en-US" dirty="0"/>
              <a:t> </a:t>
            </a:r>
            <a:r>
              <a:rPr lang="en-US" dirty="0" err="1"/>
              <a:t>mindenki</a:t>
            </a:r>
            <a:r>
              <a:rPr lang="en-US" dirty="0"/>
              <a:t> </a:t>
            </a:r>
            <a:r>
              <a:rPr lang="en-US" dirty="0" err="1"/>
              <a:t>olyan</a:t>
            </a:r>
            <a:r>
              <a:rPr lang="en-US" dirty="0"/>
              <a:t> </a:t>
            </a:r>
            <a:r>
              <a:rPr lang="en-US" dirty="0" err="1"/>
              <a:t>részfeladatot</a:t>
            </a:r>
            <a:r>
              <a:rPr lang="en-US" dirty="0"/>
              <a:t> </a:t>
            </a:r>
            <a:r>
              <a:rPr lang="en-US" dirty="0" err="1"/>
              <a:t>vállalt</a:t>
            </a:r>
            <a:r>
              <a:rPr lang="en-US" dirty="0"/>
              <a:t>, </a:t>
            </a:r>
            <a:r>
              <a:rPr lang="en-US" dirty="0" err="1"/>
              <a:t>amelyben</a:t>
            </a:r>
            <a:r>
              <a:rPr lang="en-US" dirty="0"/>
              <a:t> </a:t>
            </a:r>
            <a:r>
              <a:rPr lang="en-US" dirty="0" err="1"/>
              <a:t>magabiztosnak</a:t>
            </a:r>
            <a:r>
              <a:rPr lang="en-US" dirty="0"/>
              <a:t> </a:t>
            </a:r>
            <a:r>
              <a:rPr lang="en-US" dirty="0" err="1"/>
              <a:t>érezte</a:t>
            </a:r>
            <a:r>
              <a:rPr lang="en-US" dirty="0"/>
              <a:t> </a:t>
            </a:r>
            <a:r>
              <a:rPr lang="en-US" dirty="0" err="1"/>
              <a:t>magát</a:t>
            </a:r>
            <a:r>
              <a:rPr lang="en-US" dirty="0"/>
              <a:t>, </a:t>
            </a:r>
            <a:r>
              <a:rPr lang="en-US" dirty="0" err="1"/>
              <a:t>ugyanakkor</a:t>
            </a:r>
            <a:r>
              <a:rPr lang="en-US" dirty="0"/>
              <a:t> a </a:t>
            </a:r>
            <a:r>
              <a:rPr lang="en-US" dirty="0" err="1"/>
              <a:t>projekt</a:t>
            </a:r>
            <a:r>
              <a:rPr lang="en-US" dirty="0"/>
              <a:t> </a:t>
            </a:r>
            <a:r>
              <a:rPr lang="en-US" dirty="0" err="1"/>
              <a:t>során</a:t>
            </a:r>
            <a:r>
              <a:rPr lang="en-US" dirty="0"/>
              <a:t> </a:t>
            </a:r>
            <a:r>
              <a:rPr lang="en-US" dirty="0" err="1"/>
              <a:t>folyamatosan</a:t>
            </a:r>
            <a:r>
              <a:rPr lang="en-US" dirty="0"/>
              <a:t> </a:t>
            </a:r>
            <a:r>
              <a:rPr lang="en-US" dirty="0" err="1"/>
              <a:t>segítettük</a:t>
            </a:r>
            <a:r>
              <a:rPr lang="en-US" dirty="0"/>
              <a:t> </a:t>
            </a:r>
            <a:r>
              <a:rPr lang="en-US" dirty="0" err="1"/>
              <a:t>egymást</a:t>
            </a:r>
            <a:r>
              <a:rPr lang="en-US" dirty="0"/>
              <a:t> – </a:t>
            </a:r>
            <a:r>
              <a:rPr lang="en-US" dirty="0" err="1"/>
              <a:t>akár</a:t>
            </a:r>
            <a:r>
              <a:rPr lang="en-US" dirty="0"/>
              <a:t> </a:t>
            </a:r>
            <a:r>
              <a:rPr lang="en-US" dirty="0" err="1"/>
              <a:t>frontendről</a:t>
            </a:r>
            <a:r>
              <a:rPr lang="en-US" dirty="0"/>
              <a:t>, </a:t>
            </a:r>
            <a:r>
              <a:rPr lang="en-US" dirty="0" err="1"/>
              <a:t>backendről</a:t>
            </a:r>
            <a:r>
              <a:rPr lang="en-US" dirty="0"/>
              <a:t>, </a:t>
            </a:r>
            <a:r>
              <a:rPr lang="en-US" dirty="0" err="1"/>
              <a:t>vagy</a:t>
            </a:r>
            <a:r>
              <a:rPr lang="en-US" dirty="0"/>
              <a:t> </a:t>
            </a:r>
            <a:r>
              <a:rPr lang="en-US" dirty="0" err="1"/>
              <a:t>dokumentációról</a:t>
            </a:r>
            <a:r>
              <a:rPr lang="en-US" dirty="0"/>
              <a:t> volt </a:t>
            </a:r>
            <a:r>
              <a:rPr lang="en-US" dirty="0" err="1"/>
              <a:t>szó</a:t>
            </a:r>
            <a:r>
              <a:rPr lang="en-US" dirty="0"/>
              <a:t>.</a:t>
            </a:r>
            <a:endParaRPr lang="en-US" dirty="0">
              <a:ea typeface="Calibri"/>
              <a:cs typeface="Calibri"/>
            </a:endParaRPr>
          </a:p>
          <a:p>
            <a:r>
              <a:rPr lang="en-US" dirty="0"/>
              <a:t>A frontend </a:t>
            </a:r>
            <a:r>
              <a:rPr lang="en-US" dirty="0" err="1"/>
              <a:t>fejlesztésért</a:t>
            </a:r>
            <a:r>
              <a:rPr lang="en-US" dirty="0"/>
              <a:t> Benedek </a:t>
            </a:r>
            <a:r>
              <a:rPr lang="en-US" dirty="0" err="1"/>
              <a:t>felelt</a:t>
            </a:r>
            <a:r>
              <a:rPr lang="en-US" dirty="0"/>
              <a:t>, </a:t>
            </a:r>
            <a:r>
              <a:rPr lang="en-US" dirty="0" err="1"/>
              <a:t>aki</a:t>
            </a:r>
            <a:r>
              <a:rPr lang="en-US" dirty="0"/>
              <a:t> </a:t>
            </a:r>
            <a:r>
              <a:rPr lang="en-US" dirty="0" err="1"/>
              <a:t>úgy</a:t>
            </a:r>
            <a:r>
              <a:rPr lang="en-US" dirty="0"/>
              <a:t> </a:t>
            </a:r>
            <a:r>
              <a:rPr lang="en-US" dirty="0" err="1"/>
              <a:t>érezte</a:t>
            </a:r>
            <a:r>
              <a:rPr lang="en-US" dirty="0"/>
              <a:t>, </a:t>
            </a:r>
            <a:r>
              <a:rPr lang="en-US" dirty="0" err="1"/>
              <a:t>ezen</a:t>
            </a:r>
            <a:r>
              <a:rPr lang="en-US" dirty="0"/>
              <a:t> a </a:t>
            </a:r>
            <a:r>
              <a:rPr lang="en-US" dirty="0" err="1"/>
              <a:t>területen</a:t>
            </a:r>
            <a:r>
              <a:rPr lang="en-US" dirty="0"/>
              <a:t> </a:t>
            </a:r>
            <a:r>
              <a:rPr lang="en-US" dirty="0" err="1"/>
              <a:t>tudja</a:t>
            </a:r>
            <a:r>
              <a:rPr lang="en-US" dirty="0"/>
              <a:t> a </a:t>
            </a:r>
            <a:r>
              <a:rPr lang="en-US" dirty="0" err="1"/>
              <a:t>legtöbbet</a:t>
            </a:r>
            <a:r>
              <a:rPr lang="en-US" dirty="0"/>
              <a:t> </a:t>
            </a:r>
            <a:r>
              <a:rPr lang="en-US" dirty="0" err="1"/>
              <a:t>hozzátenni</a:t>
            </a:r>
            <a:r>
              <a:rPr lang="en-US" dirty="0"/>
              <a:t> a </a:t>
            </a:r>
            <a:r>
              <a:rPr lang="en-US" dirty="0" err="1"/>
              <a:t>projekthez</a:t>
            </a:r>
            <a:r>
              <a:rPr lang="en-US" dirty="0"/>
              <a:t>. </a:t>
            </a:r>
          </a:p>
          <a:p>
            <a:r>
              <a:rPr lang="en-US" dirty="0" err="1"/>
              <a:t>Feladatai</a:t>
            </a:r>
            <a:r>
              <a:rPr lang="en-US" dirty="0"/>
              <a:t> </a:t>
            </a:r>
            <a:r>
              <a:rPr lang="en-US" dirty="0" err="1"/>
              <a:t>közé</a:t>
            </a:r>
            <a:r>
              <a:rPr lang="en-US" dirty="0"/>
              <a:t> </a:t>
            </a:r>
            <a:r>
              <a:rPr lang="en-US" dirty="0" err="1"/>
              <a:t>tartozott</a:t>
            </a:r>
            <a:r>
              <a:rPr lang="en-US" dirty="0"/>
              <a:t> a CSS </a:t>
            </a:r>
            <a:r>
              <a:rPr lang="en-US" dirty="0" err="1"/>
              <a:t>kidolgozása</a:t>
            </a:r>
            <a:r>
              <a:rPr lang="en-US" dirty="0"/>
              <a:t>, </a:t>
            </a:r>
            <a:r>
              <a:rPr lang="en-US" dirty="0" err="1"/>
              <a:t>valamint</a:t>
            </a:r>
            <a:r>
              <a:rPr lang="en-US" dirty="0"/>
              <a:t> </a:t>
            </a:r>
            <a:r>
              <a:rPr lang="en-US" dirty="0" err="1"/>
              <a:t>az</a:t>
            </a:r>
            <a:r>
              <a:rPr lang="en-US" dirty="0"/>
              <a:t> </a:t>
            </a:r>
            <a:r>
              <a:rPr lang="en-US" dirty="0" err="1"/>
              <a:t>adatbázisból</a:t>
            </a:r>
            <a:r>
              <a:rPr lang="en-US" dirty="0"/>
              <a:t> </a:t>
            </a:r>
            <a:r>
              <a:rPr lang="en-US" dirty="0" err="1"/>
              <a:t>kapott</a:t>
            </a:r>
            <a:r>
              <a:rPr lang="en-US" dirty="0"/>
              <a:t> </a:t>
            </a:r>
            <a:r>
              <a:rPr lang="en-US" dirty="0" err="1"/>
              <a:t>adatok</a:t>
            </a:r>
            <a:r>
              <a:rPr lang="en-US" dirty="0"/>
              <a:t> </a:t>
            </a:r>
            <a:r>
              <a:rPr lang="en-US" dirty="0" err="1"/>
              <a:t>megjelenítése</a:t>
            </a:r>
            <a:r>
              <a:rPr lang="en-US" dirty="0"/>
              <a:t> </a:t>
            </a:r>
            <a:r>
              <a:rPr lang="en-US" dirty="0" err="1"/>
              <a:t>és</a:t>
            </a:r>
            <a:r>
              <a:rPr lang="en-US" dirty="0"/>
              <a:t> </a:t>
            </a:r>
            <a:r>
              <a:rPr lang="en-US" dirty="0" err="1"/>
              <a:t>stílusos</a:t>
            </a:r>
            <a:r>
              <a:rPr lang="en-US" dirty="0"/>
              <a:t> </a:t>
            </a:r>
            <a:r>
              <a:rPr lang="en-US" dirty="0" err="1"/>
              <a:t>formázása</a:t>
            </a:r>
            <a:r>
              <a:rPr lang="en-US" dirty="0"/>
              <a:t>.</a:t>
            </a:r>
          </a:p>
          <a:p>
            <a:r>
              <a:rPr lang="en-US" dirty="0"/>
              <a:t>A backend </a:t>
            </a:r>
            <a:r>
              <a:rPr lang="en-US" dirty="0" err="1"/>
              <a:t>fejlesztést</a:t>
            </a:r>
            <a:r>
              <a:rPr lang="en-US" dirty="0"/>
              <a:t> András </a:t>
            </a:r>
            <a:r>
              <a:rPr lang="en-US" dirty="0" err="1"/>
              <a:t>vállalta</a:t>
            </a:r>
            <a:r>
              <a:rPr lang="en-US" dirty="0"/>
              <a:t>, </a:t>
            </a:r>
            <a:r>
              <a:rPr lang="en-US" dirty="0" err="1"/>
              <a:t>aki</a:t>
            </a:r>
            <a:r>
              <a:rPr lang="en-US" dirty="0"/>
              <a:t> </a:t>
            </a:r>
            <a:r>
              <a:rPr lang="en-US" dirty="0" err="1"/>
              <a:t>emellett</a:t>
            </a:r>
            <a:r>
              <a:rPr lang="en-US" dirty="0"/>
              <a:t> a </a:t>
            </a:r>
            <a:r>
              <a:rPr lang="en-US" dirty="0" err="1"/>
              <a:t>kliens-szerver</a:t>
            </a:r>
            <a:r>
              <a:rPr lang="en-US" dirty="0"/>
              <a:t> </a:t>
            </a:r>
            <a:r>
              <a:rPr lang="en-US" dirty="0" err="1"/>
              <a:t>kapcsolat</a:t>
            </a:r>
            <a:r>
              <a:rPr lang="en-US" dirty="0"/>
              <a:t> </a:t>
            </a:r>
            <a:r>
              <a:rPr lang="en-US" dirty="0" err="1"/>
              <a:t>kialakításáért</a:t>
            </a:r>
            <a:r>
              <a:rPr lang="en-US" dirty="0"/>
              <a:t> is </a:t>
            </a:r>
            <a:r>
              <a:rPr lang="en-US" dirty="0" err="1"/>
              <a:t>felelős</a:t>
            </a:r>
            <a:r>
              <a:rPr lang="en-US" dirty="0"/>
              <a:t> volt. </a:t>
            </a:r>
          </a:p>
          <a:p>
            <a:r>
              <a:rPr lang="en-US" dirty="0" err="1"/>
              <a:t>Továbbá</a:t>
            </a:r>
            <a:r>
              <a:rPr lang="en-US" dirty="0"/>
              <a:t> </a:t>
            </a:r>
            <a:r>
              <a:rPr lang="en-US" dirty="0" err="1"/>
              <a:t>aktívan</a:t>
            </a:r>
            <a:r>
              <a:rPr lang="en-US" dirty="0"/>
              <a:t> </a:t>
            </a:r>
            <a:r>
              <a:rPr lang="en-US" dirty="0" err="1"/>
              <a:t>részt</a:t>
            </a:r>
            <a:r>
              <a:rPr lang="en-US" dirty="0"/>
              <a:t> </a:t>
            </a:r>
            <a:r>
              <a:rPr lang="en-US" dirty="0" err="1"/>
              <a:t>vett</a:t>
            </a:r>
            <a:r>
              <a:rPr lang="en-US" dirty="0"/>
              <a:t> a </a:t>
            </a:r>
            <a:r>
              <a:rPr lang="en-US" dirty="0" err="1"/>
              <a:t>tesztdokumentáció</a:t>
            </a:r>
            <a:r>
              <a:rPr lang="en-US" dirty="0"/>
              <a:t> </a:t>
            </a:r>
            <a:r>
              <a:rPr lang="en-US" dirty="0" err="1"/>
              <a:t>összeállításában</a:t>
            </a:r>
            <a:r>
              <a:rPr lang="en-US" dirty="0"/>
              <a:t> is.</a:t>
            </a:r>
          </a:p>
          <a:p>
            <a:r>
              <a:rPr lang="en-US" dirty="0"/>
              <a:t>Gergő a </a:t>
            </a:r>
            <a:r>
              <a:rPr lang="en-US" dirty="0" err="1"/>
              <a:t>dokumentáció</a:t>
            </a:r>
            <a:r>
              <a:rPr lang="en-US" dirty="0"/>
              <a:t> </a:t>
            </a:r>
            <a:r>
              <a:rPr lang="en-US" dirty="0" err="1"/>
              <a:t>elkészítését</a:t>
            </a:r>
            <a:r>
              <a:rPr lang="en-US" dirty="0"/>
              <a:t> </a:t>
            </a:r>
            <a:r>
              <a:rPr lang="en-US" dirty="0" err="1"/>
              <a:t>vállalta</a:t>
            </a:r>
            <a:r>
              <a:rPr lang="en-US" dirty="0"/>
              <a:t> </a:t>
            </a:r>
            <a:r>
              <a:rPr lang="en-US" dirty="0" err="1"/>
              <a:t>magára</a:t>
            </a:r>
            <a:r>
              <a:rPr lang="en-US" dirty="0"/>
              <a:t>. </a:t>
            </a:r>
          </a:p>
          <a:p>
            <a:r>
              <a:rPr lang="en-US" dirty="0" err="1"/>
              <a:t>Emellett</a:t>
            </a:r>
            <a:r>
              <a:rPr lang="en-US" dirty="0"/>
              <a:t> </a:t>
            </a:r>
            <a:r>
              <a:rPr lang="en-US" dirty="0" err="1"/>
              <a:t>Andrással</a:t>
            </a:r>
            <a:r>
              <a:rPr lang="en-US" dirty="0"/>
              <a:t> </a:t>
            </a:r>
            <a:r>
              <a:rPr lang="en-US" dirty="0" err="1"/>
              <a:t>közösen</a:t>
            </a:r>
            <a:r>
              <a:rPr lang="en-US" dirty="0"/>
              <a:t> </a:t>
            </a:r>
            <a:r>
              <a:rPr lang="en-US" dirty="0" err="1"/>
              <a:t>tervezték</a:t>
            </a:r>
            <a:r>
              <a:rPr lang="en-US" dirty="0"/>
              <a:t> </a:t>
            </a:r>
            <a:r>
              <a:rPr lang="en-US" dirty="0" err="1"/>
              <a:t>és</a:t>
            </a:r>
            <a:r>
              <a:rPr lang="en-US" dirty="0"/>
              <a:t> </a:t>
            </a:r>
            <a:r>
              <a:rPr lang="en-US" dirty="0" err="1"/>
              <a:t>hozták</a:t>
            </a:r>
            <a:r>
              <a:rPr lang="en-US" dirty="0"/>
              <a:t> </a:t>
            </a:r>
            <a:r>
              <a:rPr lang="en-US" dirty="0" err="1"/>
              <a:t>létre</a:t>
            </a:r>
            <a:r>
              <a:rPr lang="en-US" dirty="0"/>
              <a:t> </a:t>
            </a:r>
            <a:r>
              <a:rPr lang="en-US" dirty="0" err="1"/>
              <a:t>az</a:t>
            </a:r>
            <a:r>
              <a:rPr lang="en-US" dirty="0"/>
              <a:t> </a:t>
            </a:r>
            <a:r>
              <a:rPr lang="en-US" dirty="0" err="1"/>
              <a:t>adatbázist</a:t>
            </a:r>
            <a:r>
              <a:rPr lang="en-US" dirty="0"/>
              <a:t>, </a:t>
            </a:r>
            <a:r>
              <a:rPr lang="en-US" dirty="0" err="1"/>
              <a:t>valamint</a:t>
            </a:r>
            <a:r>
              <a:rPr lang="en-US" dirty="0"/>
              <a:t> Gergő </a:t>
            </a:r>
            <a:r>
              <a:rPr lang="en-US" dirty="0" err="1"/>
              <a:t>jelentős</a:t>
            </a:r>
            <a:r>
              <a:rPr lang="en-US" dirty="0"/>
              <a:t> </a:t>
            </a:r>
            <a:r>
              <a:rPr lang="en-US" dirty="0" err="1"/>
              <a:t>mértékben</a:t>
            </a:r>
            <a:r>
              <a:rPr lang="en-US" dirty="0"/>
              <a:t> </a:t>
            </a:r>
            <a:r>
              <a:rPr lang="en-US" dirty="0" err="1"/>
              <a:t>közreműködött</a:t>
            </a:r>
            <a:r>
              <a:rPr lang="en-US" dirty="0"/>
              <a:t> a backend </a:t>
            </a:r>
            <a:r>
              <a:rPr lang="en-US" dirty="0" err="1"/>
              <a:t>fejlesztésében</a:t>
            </a:r>
            <a:r>
              <a:rPr lang="en-US" dirty="0"/>
              <a:t> is.</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DE2C60B6-403E-4B37-A26E-3FFA0E6F0033}" type="slidenum">
              <a:t>3</a:t>
            </a:fld>
            <a:endParaRPr lang="en-US"/>
          </a:p>
        </p:txBody>
      </p:sp>
    </p:spTree>
    <p:extLst>
      <p:ext uri="{BB962C8B-B14F-4D97-AF65-F5344CB8AC3E}">
        <p14:creationId xmlns:p14="http://schemas.microsoft.com/office/powerpoint/2010/main" val="652802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(András)</a:t>
            </a:r>
          </a:p>
          <a:p>
            <a:r>
              <a:rPr lang="en-US" dirty="0"/>
              <a:t>A backend </a:t>
            </a:r>
            <a:r>
              <a:rPr lang="en-US" dirty="0" err="1"/>
              <a:t>fejlesztése</a:t>
            </a:r>
            <a:r>
              <a:rPr lang="en-US" dirty="0"/>
              <a:t> </a:t>
            </a:r>
            <a:r>
              <a:rPr lang="en-US" dirty="0" err="1"/>
              <a:t>során</a:t>
            </a:r>
            <a:r>
              <a:rPr lang="en-US" dirty="0"/>
              <a:t> </a:t>
            </a:r>
            <a:r>
              <a:rPr lang="en-US" dirty="0" err="1"/>
              <a:t>többféle</a:t>
            </a:r>
            <a:r>
              <a:rPr lang="en-US" dirty="0"/>
              <a:t> </a:t>
            </a:r>
            <a:r>
              <a:rPr lang="en-US" dirty="0" err="1"/>
              <a:t>modult</a:t>
            </a:r>
            <a:r>
              <a:rPr lang="en-US" dirty="0"/>
              <a:t> is </a:t>
            </a:r>
            <a:r>
              <a:rPr lang="en-US" dirty="0" err="1"/>
              <a:t>alkalmaztunk</a:t>
            </a:r>
            <a:r>
              <a:rPr lang="en-US" dirty="0"/>
              <a:t> </a:t>
            </a:r>
            <a:r>
              <a:rPr lang="en-US" dirty="0" err="1"/>
              <a:t>annak</a:t>
            </a:r>
            <a:r>
              <a:rPr lang="en-US" dirty="0"/>
              <a:t> </a:t>
            </a:r>
            <a:r>
              <a:rPr lang="en-US" dirty="0" err="1"/>
              <a:t>érdekében</a:t>
            </a:r>
            <a:r>
              <a:rPr lang="en-US" dirty="0"/>
              <a:t>, </a:t>
            </a:r>
            <a:r>
              <a:rPr lang="en-US" dirty="0" err="1"/>
              <a:t>hogy</a:t>
            </a:r>
            <a:r>
              <a:rPr lang="en-US" dirty="0"/>
              <a:t> a </a:t>
            </a:r>
            <a:r>
              <a:rPr lang="en-US" dirty="0" err="1"/>
              <a:t>rendszer</a:t>
            </a:r>
            <a:r>
              <a:rPr lang="en-US" dirty="0"/>
              <a:t> </a:t>
            </a:r>
            <a:r>
              <a:rPr lang="en-US" dirty="0" err="1"/>
              <a:t>biztonságos</a:t>
            </a:r>
            <a:r>
              <a:rPr lang="en-US" dirty="0"/>
              <a:t> </a:t>
            </a:r>
            <a:r>
              <a:rPr lang="en-US" dirty="0" err="1"/>
              <a:t>és</a:t>
            </a:r>
            <a:r>
              <a:rPr lang="en-US" dirty="0"/>
              <a:t> </a:t>
            </a:r>
            <a:r>
              <a:rPr lang="en-US" dirty="0" err="1"/>
              <a:t>felhasználóbarát</a:t>
            </a:r>
            <a:r>
              <a:rPr lang="en-US" dirty="0"/>
              <a:t> </a:t>
            </a:r>
            <a:r>
              <a:rPr lang="en-US" dirty="0" err="1"/>
              <a:t>legyen</a:t>
            </a:r>
            <a:r>
              <a:rPr lang="en-US" dirty="0"/>
              <a:t>. </a:t>
            </a:r>
          </a:p>
          <a:p>
            <a:r>
              <a:rPr lang="en-US" dirty="0" err="1"/>
              <a:t>Ezek</a:t>
            </a:r>
            <a:r>
              <a:rPr lang="en-US" dirty="0"/>
              <a:t> </a:t>
            </a:r>
            <a:r>
              <a:rPr lang="en-US" dirty="0" err="1"/>
              <a:t>közül</a:t>
            </a:r>
            <a:r>
              <a:rPr lang="en-US" dirty="0"/>
              <a:t> </a:t>
            </a:r>
            <a:r>
              <a:rPr lang="en-US" dirty="0" err="1"/>
              <a:t>kiemelten</a:t>
            </a:r>
            <a:r>
              <a:rPr lang="en-US" dirty="0"/>
              <a:t> </a:t>
            </a:r>
            <a:r>
              <a:rPr lang="en-US" dirty="0" err="1"/>
              <a:t>fontos</a:t>
            </a:r>
            <a:r>
              <a:rPr lang="en-US" dirty="0"/>
              <a:t> </a:t>
            </a:r>
            <a:r>
              <a:rPr lang="en-US" dirty="0" err="1"/>
              <a:t>szerepet</a:t>
            </a:r>
            <a:r>
              <a:rPr lang="en-US" dirty="0"/>
              <a:t> </a:t>
            </a:r>
            <a:r>
              <a:rPr lang="en-US" dirty="0" err="1"/>
              <a:t>játszott</a:t>
            </a:r>
            <a:r>
              <a:rPr lang="en-US" dirty="0"/>
              <a:t> a </a:t>
            </a:r>
            <a:r>
              <a:rPr lang="en-US" b="1" dirty="0" err="1"/>
              <a:t>bcryptjs</a:t>
            </a:r>
            <a:r>
              <a:rPr lang="en-US" dirty="0"/>
              <a:t> </a:t>
            </a:r>
            <a:r>
              <a:rPr lang="en-US" dirty="0" err="1"/>
              <a:t>és</a:t>
            </a:r>
            <a:r>
              <a:rPr lang="en-US" dirty="0"/>
              <a:t> a </a:t>
            </a:r>
            <a:r>
              <a:rPr lang="en-US" b="1" dirty="0" err="1"/>
              <a:t>jsonwebtoken</a:t>
            </a:r>
            <a:r>
              <a:rPr lang="en-US" dirty="0"/>
              <a:t> </a:t>
            </a:r>
            <a:r>
              <a:rPr lang="en-US" dirty="0" err="1"/>
              <a:t>modul</a:t>
            </a:r>
            <a:r>
              <a:rPr lang="en-US" dirty="0"/>
              <a:t>, </a:t>
            </a:r>
            <a:r>
              <a:rPr lang="en-US" dirty="0" err="1"/>
              <a:t>amelyek</a:t>
            </a:r>
            <a:r>
              <a:rPr lang="en-US" dirty="0"/>
              <a:t> </a:t>
            </a:r>
            <a:r>
              <a:rPr lang="en-US" dirty="0" err="1"/>
              <a:t>elengedhetetlenek</a:t>
            </a:r>
            <a:r>
              <a:rPr lang="en-US" dirty="0"/>
              <a:t> </a:t>
            </a:r>
            <a:r>
              <a:rPr lang="en-US" dirty="0" err="1"/>
              <a:t>voltak</a:t>
            </a:r>
            <a:r>
              <a:rPr lang="en-US" dirty="0"/>
              <a:t> a </a:t>
            </a:r>
            <a:r>
              <a:rPr lang="en-US" dirty="0" err="1"/>
              <a:t>biztonságos</a:t>
            </a:r>
            <a:r>
              <a:rPr lang="en-US" dirty="0"/>
              <a:t> </a:t>
            </a:r>
            <a:r>
              <a:rPr lang="en-US" dirty="0" err="1"/>
              <a:t>bejelentkezés</a:t>
            </a:r>
            <a:r>
              <a:rPr lang="en-US" dirty="0"/>
              <a:t> </a:t>
            </a:r>
            <a:r>
              <a:rPr lang="en-US" dirty="0" err="1"/>
              <a:t>megvalósításához</a:t>
            </a:r>
            <a:r>
              <a:rPr lang="en-US" dirty="0"/>
              <a:t>. </a:t>
            </a:r>
          </a:p>
          <a:p>
            <a:r>
              <a:rPr lang="en-US" dirty="0"/>
              <a:t>A </a:t>
            </a:r>
            <a:r>
              <a:rPr lang="en-US" dirty="0" err="1"/>
              <a:t>jelszavakat</a:t>
            </a:r>
            <a:r>
              <a:rPr lang="en-US" dirty="0"/>
              <a:t> a </a:t>
            </a:r>
            <a:r>
              <a:rPr lang="en-US" dirty="0" err="1"/>
              <a:t>bcrypt</a:t>
            </a:r>
            <a:r>
              <a:rPr lang="en-US" dirty="0"/>
              <a:t> </a:t>
            </a:r>
            <a:r>
              <a:rPr lang="en-US" dirty="0" err="1"/>
              <a:t>segítségével</a:t>
            </a:r>
            <a:r>
              <a:rPr lang="en-US" dirty="0"/>
              <a:t> </a:t>
            </a:r>
            <a:r>
              <a:rPr lang="en-US" dirty="0" err="1"/>
              <a:t>titkosítottuk</a:t>
            </a:r>
            <a:r>
              <a:rPr lang="en-US" dirty="0"/>
              <a:t>, </a:t>
            </a:r>
            <a:r>
              <a:rPr lang="en-US" dirty="0" err="1"/>
              <a:t>így</a:t>
            </a:r>
            <a:r>
              <a:rPr lang="en-US" dirty="0"/>
              <a:t> </a:t>
            </a:r>
            <a:r>
              <a:rPr lang="en-US" dirty="0" err="1"/>
              <a:t>gondoskodtunk</a:t>
            </a:r>
            <a:r>
              <a:rPr lang="en-US" dirty="0"/>
              <a:t> a </a:t>
            </a:r>
            <a:r>
              <a:rPr lang="en-US" dirty="0" err="1"/>
              <a:t>felhasználók</a:t>
            </a:r>
            <a:r>
              <a:rPr lang="en-US" dirty="0"/>
              <a:t> </a:t>
            </a:r>
            <a:r>
              <a:rPr lang="en-US" dirty="0" err="1"/>
              <a:t>adatainak</a:t>
            </a:r>
            <a:r>
              <a:rPr lang="en-US" dirty="0"/>
              <a:t> </a:t>
            </a:r>
            <a:r>
              <a:rPr lang="en-US" dirty="0" err="1"/>
              <a:t>védelméről</a:t>
            </a:r>
            <a:r>
              <a:rPr lang="en-US" dirty="0"/>
              <a:t>, </a:t>
            </a:r>
            <a:r>
              <a:rPr lang="en-US" dirty="0" err="1"/>
              <a:t>míg</a:t>
            </a:r>
            <a:r>
              <a:rPr lang="en-US" dirty="0"/>
              <a:t> a </a:t>
            </a:r>
            <a:r>
              <a:rPr lang="en-US" dirty="0" err="1"/>
              <a:t>jsonwebtoken</a:t>
            </a:r>
            <a:r>
              <a:rPr lang="en-US" dirty="0"/>
              <a:t> </a:t>
            </a:r>
            <a:r>
              <a:rPr lang="en-US" dirty="0" err="1"/>
              <a:t>modullal</a:t>
            </a:r>
            <a:r>
              <a:rPr lang="en-US" dirty="0"/>
              <a:t> </a:t>
            </a:r>
            <a:r>
              <a:rPr lang="en-US" dirty="0" err="1"/>
              <a:t>biztonságos</a:t>
            </a:r>
            <a:r>
              <a:rPr lang="en-US" dirty="0"/>
              <a:t> </a:t>
            </a:r>
            <a:r>
              <a:rPr lang="en-US" dirty="0" err="1"/>
              <a:t>tokenalapú</a:t>
            </a:r>
            <a:r>
              <a:rPr lang="en-US" dirty="0"/>
              <a:t> </a:t>
            </a:r>
            <a:r>
              <a:rPr lang="en-US" dirty="0" err="1"/>
              <a:t>hitelesítést</a:t>
            </a:r>
            <a:r>
              <a:rPr lang="en-US" dirty="0"/>
              <a:t> </a:t>
            </a:r>
            <a:r>
              <a:rPr lang="en-US" dirty="0" err="1"/>
              <a:t>hoztunk</a:t>
            </a:r>
            <a:r>
              <a:rPr lang="en-US" dirty="0"/>
              <a:t> </a:t>
            </a:r>
            <a:r>
              <a:rPr lang="en-US" dirty="0" err="1"/>
              <a:t>létre</a:t>
            </a:r>
            <a:r>
              <a:rPr lang="en-US" dirty="0"/>
              <a:t>.</a:t>
            </a:r>
            <a:endParaRPr lang="en-US">
              <a:ea typeface="Calibri"/>
              <a:cs typeface="Calibri"/>
            </a:endParaRPr>
          </a:p>
          <a:p>
            <a:r>
              <a:rPr lang="en-US" err="1"/>
              <a:t>Emellett</a:t>
            </a:r>
            <a:r>
              <a:rPr lang="en-US" dirty="0"/>
              <a:t> </a:t>
            </a:r>
            <a:r>
              <a:rPr lang="en-US" err="1"/>
              <a:t>használtuk</a:t>
            </a:r>
            <a:r>
              <a:rPr lang="en-US" dirty="0"/>
              <a:t> a </a:t>
            </a:r>
            <a:r>
              <a:rPr lang="en-US" b="1" dirty="0"/>
              <a:t>cookie-parser</a:t>
            </a:r>
            <a:r>
              <a:rPr lang="en-US" dirty="0"/>
              <a:t> </a:t>
            </a:r>
            <a:r>
              <a:rPr lang="en-US" err="1"/>
              <a:t>modult</a:t>
            </a:r>
            <a:r>
              <a:rPr lang="en-US" dirty="0"/>
              <a:t> is, </a:t>
            </a:r>
            <a:r>
              <a:rPr lang="en-US" err="1"/>
              <a:t>amely</a:t>
            </a:r>
            <a:r>
              <a:rPr lang="en-US" dirty="0"/>
              <a:t> </a:t>
            </a:r>
            <a:r>
              <a:rPr lang="en-US" err="1"/>
              <a:t>lehetővé</a:t>
            </a:r>
            <a:r>
              <a:rPr lang="en-US" dirty="0"/>
              <a:t> </a:t>
            </a:r>
            <a:r>
              <a:rPr lang="en-US" err="1"/>
              <a:t>tette</a:t>
            </a:r>
            <a:r>
              <a:rPr lang="en-US" dirty="0"/>
              <a:t>, </a:t>
            </a:r>
            <a:r>
              <a:rPr lang="en-US" err="1"/>
              <a:t>hogy</a:t>
            </a:r>
            <a:r>
              <a:rPr lang="en-US" dirty="0"/>
              <a:t> a </a:t>
            </a:r>
            <a:r>
              <a:rPr lang="en-US" err="1"/>
              <a:t>felhasználók</a:t>
            </a:r>
            <a:r>
              <a:rPr lang="en-US" dirty="0"/>
              <a:t> </a:t>
            </a:r>
            <a:r>
              <a:rPr lang="en-US" err="1"/>
              <a:t>adatai</a:t>
            </a:r>
            <a:r>
              <a:rPr lang="en-US" dirty="0"/>
              <a:t> </a:t>
            </a:r>
            <a:r>
              <a:rPr lang="en-US" err="1"/>
              <a:t>elmentésre</a:t>
            </a:r>
            <a:r>
              <a:rPr lang="en-US" dirty="0"/>
              <a:t> </a:t>
            </a:r>
            <a:r>
              <a:rPr lang="en-US" err="1"/>
              <a:t>kerüljenek</a:t>
            </a:r>
            <a:r>
              <a:rPr lang="en-US" dirty="0"/>
              <a:t> a </a:t>
            </a:r>
            <a:r>
              <a:rPr lang="en-US" err="1"/>
              <a:t>böngészőjükben</a:t>
            </a:r>
            <a:r>
              <a:rPr lang="en-US" dirty="0"/>
              <a:t>. </a:t>
            </a:r>
          </a:p>
          <a:p>
            <a:r>
              <a:rPr lang="en-US" dirty="0" err="1"/>
              <a:t>Ez</a:t>
            </a:r>
            <a:r>
              <a:rPr lang="en-US" dirty="0"/>
              <a:t> </a:t>
            </a:r>
            <a:r>
              <a:rPr lang="en-US" dirty="0" err="1"/>
              <a:t>különösen</a:t>
            </a:r>
            <a:r>
              <a:rPr lang="en-US" dirty="0"/>
              <a:t> </a:t>
            </a:r>
            <a:r>
              <a:rPr lang="en-US" dirty="0" err="1"/>
              <a:t>hasznos</a:t>
            </a:r>
            <a:r>
              <a:rPr lang="en-US" dirty="0"/>
              <a:t> volt </a:t>
            </a:r>
            <a:r>
              <a:rPr lang="en-US" dirty="0" err="1"/>
              <a:t>olyan</a:t>
            </a:r>
            <a:r>
              <a:rPr lang="en-US" dirty="0"/>
              <a:t> </a:t>
            </a:r>
            <a:r>
              <a:rPr lang="en-US" dirty="0" err="1"/>
              <a:t>esetekben</a:t>
            </a:r>
            <a:r>
              <a:rPr lang="en-US" dirty="0"/>
              <a:t>, </a:t>
            </a:r>
            <a:r>
              <a:rPr lang="en-US" dirty="0" err="1"/>
              <a:t>amikor</a:t>
            </a:r>
            <a:r>
              <a:rPr lang="en-US" dirty="0"/>
              <a:t> a </a:t>
            </a:r>
            <a:r>
              <a:rPr lang="en-US" dirty="0" err="1"/>
              <a:t>felhasználó</a:t>
            </a:r>
            <a:r>
              <a:rPr lang="en-US" dirty="0"/>
              <a:t> </a:t>
            </a:r>
            <a:r>
              <a:rPr lang="en-US" dirty="0" err="1"/>
              <a:t>már</a:t>
            </a:r>
            <a:r>
              <a:rPr lang="en-US" dirty="0"/>
              <a:t> </a:t>
            </a:r>
            <a:r>
              <a:rPr lang="en-US" dirty="0" err="1"/>
              <a:t>nincs</a:t>
            </a:r>
            <a:r>
              <a:rPr lang="en-US" dirty="0"/>
              <a:t> </a:t>
            </a:r>
            <a:r>
              <a:rPr lang="en-US" dirty="0" err="1"/>
              <a:t>bejelentkezve</a:t>
            </a:r>
            <a:r>
              <a:rPr lang="en-US" dirty="0"/>
              <a:t>, </a:t>
            </a:r>
            <a:r>
              <a:rPr lang="en-US" dirty="0" err="1"/>
              <a:t>vagy</a:t>
            </a:r>
            <a:r>
              <a:rPr lang="en-US" dirty="0"/>
              <a:t> </a:t>
            </a:r>
            <a:r>
              <a:rPr lang="en-US" dirty="0" err="1"/>
              <a:t>másik</a:t>
            </a:r>
            <a:r>
              <a:rPr lang="en-US" dirty="0"/>
              <a:t> </a:t>
            </a:r>
            <a:r>
              <a:rPr lang="en-US" dirty="0" err="1"/>
              <a:t>fiókot</a:t>
            </a:r>
            <a:r>
              <a:rPr lang="en-US" dirty="0"/>
              <a:t> </a:t>
            </a:r>
            <a:r>
              <a:rPr lang="en-US" dirty="0" err="1"/>
              <a:t>használ</a:t>
            </a:r>
            <a:r>
              <a:rPr lang="en-US" dirty="0"/>
              <a:t> </a:t>
            </a:r>
            <a:r>
              <a:rPr lang="en-US" dirty="0" err="1"/>
              <a:t>ugyanazon</a:t>
            </a:r>
            <a:r>
              <a:rPr lang="en-US" dirty="0"/>
              <a:t> </a:t>
            </a:r>
            <a:r>
              <a:rPr lang="en-US" dirty="0" err="1"/>
              <a:t>az</a:t>
            </a:r>
            <a:r>
              <a:rPr lang="en-US" dirty="0"/>
              <a:t> </a:t>
            </a:r>
            <a:r>
              <a:rPr lang="en-US" dirty="0" err="1"/>
              <a:t>eszközön</a:t>
            </a:r>
            <a:r>
              <a:rPr lang="en-US" dirty="0"/>
              <a:t>.</a:t>
            </a:r>
            <a:endParaRPr lang="en-US" dirty="0">
              <a:ea typeface="Calibri"/>
              <a:cs typeface="Calibri"/>
            </a:endParaRPr>
          </a:p>
          <a:p>
            <a:r>
              <a:rPr lang="en-US" dirty="0"/>
              <a:t>A </a:t>
            </a:r>
            <a:r>
              <a:rPr lang="en-US" dirty="0" err="1"/>
              <a:t>sütik</a:t>
            </a:r>
            <a:r>
              <a:rPr lang="en-US" dirty="0"/>
              <a:t> </a:t>
            </a:r>
            <a:r>
              <a:rPr lang="en-US" dirty="0" err="1"/>
              <a:t>tehát</a:t>
            </a:r>
            <a:r>
              <a:rPr lang="en-US" dirty="0"/>
              <a:t> </a:t>
            </a:r>
            <a:r>
              <a:rPr lang="en-US" dirty="0" err="1"/>
              <a:t>kulcsszerepet</a:t>
            </a:r>
            <a:r>
              <a:rPr lang="en-US" dirty="0"/>
              <a:t> </a:t>
            </a:r>
            <a:r>
              <a:rPr lang="en-US" dirty="0" err="1"/>
              <a:t>játszottak</a:t>
            </a:r>
            <a:r>
              <a:rPr lang="en-US" dirty="0"/>
              <a:t> a </a:t>
            </a:r>
            <a:r>
              <a:rPr lang="en-US" dirty="0" err="1"/>
              <a:t>bejelentkezési</a:t>
            </a:r>
            <a:r>
              <a:rPr lang="en-US" dirty="0"/>
              <a:t> </a:t>
            </a:r>
            <a:r>
              <a:rPr lang="en-US" dirty="0" err="1"/>
              <a:t>folyamat</a:t>
            </a:r>
            <a:r>
              <a:rPr lang="en-US" dirty="0"/>
              <a:t> </a:t>
            </a:r>
            <a:r>
              <a:rPr lang="en-US" dirty="0" err="1"/>
              <a:t>során</a:t>
            </a:r>
            <a:r>
              <a:rPr lang="en-US" dirty="0"/>
              <a:t>, </a:t>
            </a:r>
            <a:r>
              <a:rPr lang="en-US" dirty="0" err="1"/>
              <a:t>hiszen</a:t>
            </a:r>
            <a:r>
              <a:rPr lang="en-US" dirty="0"/>
              <a:t> </a:t>
            </a:r>
            <a:r>
              <a:rPr lang="en-US" dirty="0" err="1"/>
              <a:t>hozzájárultak</a:t>
            </a:r>
            <a:r>
              <a:rPr lang="en-US" dirty="0"/>
              <a:t> a </a:t>
            </a:r>
            <a:r>
              <a:rPr lang="en-US" dirty="0" err="1"/>
              <a:t>kényelmes</a:t>
            </a:r>
            <a:r>
              <a:rPr lang="en-US" dirty="0"/>
              <a:t> </a:t>
            </a:r>
            <a:r>
              <a:rPr lang="en-US" dirty="0" err="1"/>
              <a:t>és</a:t>
            </a:r>
            <a:r>
              <a:rPr lang="en-US" dirty="0"/>
              <a:t> </a:t>
            </a:r>
            <a:r>
              <a:rPr lang="en-US" dirty="0" err="1"/>
              <a:t>biztonságos</a:t>
            </a:r>
            <a:r>
              <a:rPr lang="en-US" dirty="0"/>
              <a:t> </a:t>
            </a:r>
            <a:r>
              <a:rPr lang="en-US" dirty="0" err="1"/>
              <a:t>felhasználói</a:t>
            </a:r>
            <a:r>
              <a:rPr lang="en-US" dirty="0"/>
              <a:t> </a:t>
            </a:r>
            <a:r>
              <a:rPr lang="en-US" dirty="0" err="1"/>
              <a:t>élményhez</a:t>
            </a:r>
            <a:r>
              <a:rPr lang="en-US" dirty="0"/>
              <a:t>.</a:t>
            </a:r>
            <a:endParaRPr lang="en-US" dirty="0">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DE2C60B6-403E-4B37-A26E-3FFA0E6F0033}" type="slidenum">
              <a:t>4</a:t>
            </a:fld>
            <a:endParaRPr lang="en-US"/>
          </a:p>
        </p:txBody>
      </p:sp>
    </p:spTree>
    <p:extLst>
      <p:ext uri="{BB962C8B-B14F-4D97-AF65-F5344CB8AC3E}">
        <p14:creationId xmlns:p14="http://schemas.microsoft.com/office/powerpoint/2010/main" val="2934377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(Benedek </a:t>
            </a:r>
            <a:r>
              <a:rPr lang="en-US" err="1">
                <a:ea typeface="Calibri"/>
                <a:cs typeface="Calibri"/>
              </a:rPr>
              <a:t>beszél</a:t>
            </a:r>
            <a:r>
              <a:rPr lang="en-US">
                <a:ea typeface="Calibri"/>
                <a:cs typeface="Calibri"/>
              </a:rPr>
              <a:t>)</a:t>
            </a:r>
          </a:p>
          <a:p>
            <a:endParaRPr lang="en-US">
              <a:ea typeface="Calibri"/>
              <a:cs typeface="Calibri"/>
            </a:endParaRPr>
          </a:p>
          <a:p>
            <a:r>
              <a:rPr lang="en-US">
                <a:ea typeface="Calibri"/>
                <a:cs typeface="Calibri"/>
              </a:rPr>
              <a:t>A </a:t>
            </a:r>
            <a:r>
              <a:rPr lang="en-US" err="1">
                <a:ea typeface="Calibri"/>
                <a:cs typeface="Calibri"/>
              </a:rPr>
              <a:t>megfelelő</a:t>
            </a:r>
            <a:r>
              <a:rPr lang="en-US">
                <a:ea typeface="Calibri"/>
                <a:cs typeface="Calibri"/>
              </a:rPr>
              <a:t> </a:t>
            </a:r>
            <a:r>
              <a:rPr lang="en-US" err="1">
                <a:ea typeface="Calibri"/>
                <a:cs typeface="Calibri"/>
              </a:rPr>
              <a:t>felhasználói</a:t>
            </a:r>
            <a:r>
              <a:rPr lang="en-US">
                <a:ea typeface="Calibri"/>
                <a:cs typeface="Calibri"/>
              </a:rPr>
              <a:t> </a:t>
            </a:r>
            <a:r>
              <a:rPr lang="en-US" err="1">
                <a:ea typeface="Calibri"/>
                <a:cs typeface="Calibri"/>
              </a:rPr>
              <a:t>élmény</a:t>
            </a:r>
            <a:r>
              <a:rPr lang="en-US">
                <a:ea typeface="Calibri"/>
                <a:cs typeface="Calibri"/>
              </a:rPr>
              <a:t> </a:t>
            </a:r>
            <a:r>
              <a:rPr lang="en-US" err="1">
                <a:ea typeface="Calibri"/>
                <a:cs typeface="Calibri"/>
              </a:rPr>
              <a:t>és</a:t>
            </a:r>
            <a:r>
              <a:rPr lang="en-US">
                <a:ea typeface="Calibri"/>
                <a:cs typeface="Calibri"/>
              </a:rPr>
              <a:t> </a:t>
            </a:r>
            <a:r>
              <a:rPr lang="en-US" err="1">
                <a:ea typeface="Calibri"/>
                <a:cs typeface="Calibri"/>
              </a:rPr>
              <a:t>az</a:t>
            </a:r>
            <a:r>
              <a:rPr lang="en-US">
                <a:ea typeface="Calibri"/>
                <a:cs typeface="Calibri"/>
              </a:rPr>
              <a:t> </a:t>
            </a:r>
            <a:r>
              <a:rPr lang="en-US" err="1">
                <a:ea typeface="Calibri"/>
                <a:cs typeface="Calibri"/>
              </a:rPr>
              <a:t>attraktív</a:t>
            </a:r>
            <a:r>
              <a:rPr lang="en-US">
                <a:ea typeface="Calibri"/>
                <a:cs typeface="Calibri"/>
              </a:rPr>
              <a:t> </a:t>
            </a:r>
            <a:r>
              <a:rPr lang="en-US" err="1">
                <a:ea typeface="Calibri"/>
                <a:cs typeface="Calibri"/>
              </a:rPr>
              <a:t>stílus</a:t>
            </a:r>
            <a:r>
              <a:rPr lang="en-US">
                <a:ea typeface="Calibri"/>
                <a:cs typeface="Calibri"/>
              </a:rPr>
              <a:t> </a:t>
            </a:r>
            <a:r>
              <a:rPr lang="en-US" err="1">
                <a:ea typeface="Calibri"/>
                <a:cs typeface="Calibri"/>
              </a:rPr>
              <a:t>számomra</a:t>
            </a:r>
            <a:r>
              <a:rPr lang="en-US">
                <a:ea typeface="Calibri"/>
                <a:cs typeface="Calibri"/>
              </a:rPr>
              <a:t> </a:t>
            </a:r>
            <a:r>
              <a:rPr lang="en-US" err="1">
                <a:ea typeface="Calibri"/>
                <a:cs typeface="Calibri"/>
              </a:rPr>
              <a:t>fontos</a:t>
            </a:r>
            <a:r>
              <a:rPr lang="en-US">
                <a:ea typeface="Calibri"/>
                <a:cs typeface="Calibri"/>
              </a:rPr>
              <a:t>, </a:t>
            </a:r>
            <a:r>
              <a:rPr lang="en-US" err="1">
                <a:ea typeface="Calibri"/>
                <a:cs typeface="Calibri"/>
              </a:rPr>
              <a:t>ezért</a:t>
            </a:r>
            <a:r>
              <a:rPr lang="en-US">
                <a:ea typeface="Calibri"/>
                <a:cs typeface="Calibri"/>
              </a:rPr>
              <a:t> </a:t>
            </a:r>
            <a:r>
              <a:rPr lang="en-US" err="1">
                <a:ea typeface="Calibri"/>
                <a:cs typeface="Calibri"/>
              </a:rPr>
              <a:t>foglalkoztam</a:t>
            </a:r>
            <a:r>
              <a:rPr lang="en-US">
                <a:ea typeface="Calibri"/>
                <a:cs typeface="Calibri"/>
              </a:rPr>
              <a:t> </a:t>
            </a:r>
            <a:r>
              <a:rPr lang="en-US" err="1">
                <a:ea typeface="Calibri"/>
                <a:cs typeface="Calibri"/>
              </a:rPr>
              <a:t>én</a:t>
            </a:r>
            <a:r>
              <a:rPr lang="en-US">
                <a:ea typeface="Calibri"/>
                <a:cs typeface="Calibri"/>
              </a:rPr>
              <a:t> a </a:t>
            </a:r>
            <a:r>
              <a:rPr lang="en-US" err="1">
                <a:ea typeface="Calibri"/>
                <a:cs typeface="Calibri"/>
              </a:rPr>
              <a:t>frontenddel</a:t>
            </a:r>
            <a:r>
              <a:rPr lang="en-US">
                <a:ea typeface="Calibri"/>
                <a:cs typeface="Calibri"/>
              </a:rPr>
              <a:t>.</a:t>
            </a:r>
          </a:p>
          <a:p>
            <a:r>
              <a:rPr lang="en-US">
                <a:ea typeface="Calibri"/>
                <a:cs typeface="Calibri"/>
              </a:rPr>
              <a:t>A react-router-</a:t>
            </a:r>
            <a:r>
              <a:rPr lang="en-US" err="1">
                <a:ea typeface="Calibri"/>
                <a:cs typeface="Calibri"/>
              </a:rPr>
              <a:t>dom</a:t>
            </a:r>
            <a:r>
              <a:rPr lang="en-US">
                <a:ea typeface="Calibri"/>
                <a:cs typeface="Calibri"/>
              </a:rPr>
              <a:t> </a:t>
            </a:r>
            <a:r>
              <a:rPr lang="en-US" err="1">
                <a:ea typeface="Calibri"/>
                <a:cs typeface="Calibri"/>
              </a:rPr>
              <a:t>és</a:t>
            </a:r>
            <a:r>
              <a:rPr lang="en-US">
                <a:ea typeface="Calibri"/>
                <a:cs typeface="Calibri"/>
              </a:rPr>
              <a:t> a react </a:t>
            </a:r>
            <a:r>
              <a:rPr lang="en-US" err="1">
                <a:ea typeface="Calibri"/>
                <a:cs typeface="Calibri"/>
              </a:rPr>
              <a:t>modulok</a:t>
            </a:r>
            <a:r>
              <a:rPr lang="en-US">
                <a:ea typeface="Calibri"/>
                <a:cs typeface="Calibri"/>
              </a:rPr>
              <a:t> </a:t>
            </a:r>
            <a:r>
              <a:rPr lang="en-US" err="1">
                <a:ea typeface="Calibri"/>
                <a:cs typeface="Calibri"/>
              </a:rPr>
              <a:t>kritikusak</a:t>
            </a:r>
            <a:r>
              <a:rPr lang="en-US">
                <a:ea typeface="Calibri"/>
                <a:cs typeface="Calibri"/>
              </a:rPr>
              <a:t> </a:t>
            </a:r>
            <a:r>
              <a:rPr lang="en-US" err="1">
                <a:ea typeface="Calibri"/>
                <a:cs typeface="Calibri"/>
              </a:rPr>
              <a:t>az</a:t>
            </a:r>
            <a:r>
              <a:rPr lang="en-US">
                <a:ea typeface="Calibri"/>
                <a:cs typeface="Calibri"/>
              </a:rPr>
              <a:t> </a:t>
            </a:r>
            <a:r>
              <a:rPr lang="en-US" err="1">
                <a:ea typeface="Calibri"/>
                <a:cs typeface="Calibri"/>
              </a:rPr>
              <a:t>oldal</a:t>
            </a:r>
            <a:r>
              <a:rPr lang="en-US">
                <a:ea typeface="Calibri"/>
                <a:cs typeface="Calibri"/>
              </a:rPr>
              <a:t> </a:t>
            </a:r>
            <a:r>
              <a:rPr lang="en-US" err="1">
                <a:ea typeface="Calibri"/>
                <a:cs typeface="Calibri"/>
              </a:rPr>
              <a:t>működése</a:t>
            </a:r>
            <a:r>
              <a:rPr lang="en-US">
                <a:ea typeface="Calibri"/>
                <a:cs typeface="Calibri"/>
              </a:rPr>
              <a:t> </a:t>
            </a:r>
            <a:r>
              <a:rPr lang="en-US" err="1">
                <a:ea typeface="Calibri"/>
                <a:cs typeface="Calibri"/>
              </a:rPr>
              <a:t>érdekében</a:t>
            </a:r>
            <a:r>
              <a:rPr lang="en-US">
                <a:ea typeface="Calibri"/>
                <a:cs typeface="Calibri"/>
              </a:rPr>
              <a:t>...</a:t>
            </a:r>
          </a:p>
          <a:p>
            <a:endParaRPr lang="en-US">
              <a:ea typeface="Calibri"/>
              <a:cs typeface="Calibri"/>
            </a:endParaRPr>
          </a:p>
          <a:p>
            <a:r>
              <a:rPr lang="en-US">
                <a:ea typeface="Calibri"/>
                <a:cs typeface="Calibri"/>
              </a:rPr>
              <a:t>Bootstrap, </a:t>
            </a:r>
            <a:r>
              <a:rPr lang="en-US" err="1">
                <a:ea typeface="Calibri"/>
                <a:cs typeface="Calibri"/>
              </a:rPr>
              <a:t>kisméretű</a:t>
            </a:r>
            <a:r>
              <a:rPr lang="en-US">
                <a:ea typeface="Calibri"/>
                <a:cs typeface="Calibri"/>
              </a:rPr>
              <a:t> készülékek, egyszerűsíti a </a:t>
            </a:r>
            <a:r>
              <a:rPr lang="en-US" err="1">
                <a:ea typeface="Calibri"/>
                <a:cs typeface="Calibri"/>
              </a:rPr>
              <a:t>fejlesztést</a:t>
            </a:r>
            <a:endParaRPr lang="en-US">
              <a:ea typeface="Calibri"/>
              <a:cs typeface="Calibri"/>
            </a:endParaRPr>
          </a:p>
          <a:p>
            <a:r>
              <a:rPr lang="en-US">
                <a:ea typeface="Calibri"/>
                <a:cs typeface="Calibri"/>
              </a:rPr>
              <a:t>React-bootstrap, </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DE2C60B6-403E-4B37-A26E-3FFA0E6F0033}" type="slidenum">
              <a:t>5</a:t>
            </a:fld>
            <a:endParaRPr lang="en-US"/>
          </a:p>
        </p:txBody>
      </p:sp>
    </p:spTree>
    <p:extLst>
      <p:ext uri="{BB962C8B-B14F-4D97-AF65-F5344CB8AC3E}">
        <p14:creationId xmlns:p14="http://schemas.microsoft.com/office/powerpoint/2010/main" val="3114121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a typeface="Calibri"/>
                <a:cs typeface="Calibri"/>
              </a:rPr>
              <a:t>(</a:t>
            </a:r>
            <a:r>
              <a:rPr lang="en-US" b="1" dirty="0" err="1">
                <a:ea typeface="Calibri"/>
                <a:cs typeface="Calibri"/>
              </a:rPr>
              <a:t>András</a:t>
            </a:r>
            <a:r>
              <a:rPr lang="en-US" b="1" dirty="0">
                <a:ea typeface="Calibri"/>
                <a:cs typeface="Calibri"/>
              </a:rPr>
              <a:t> </a:t>
            </a:r>
            <a:r>
              <a:rPr lang="en-US" b="1" dirty="0" err="1">
                <a:ea typeface="Calibri"/>
                <a:cs typeface="Calibri"/>
              </a:rPr>
              <a:t>és</a:t>
            </a:r>
            <a:r>
              <a:rPr lang="en-US" b="1" dirty="0">
                <a:ea typeface="Calibri"/>
                <a:cs typeface="Calibri"/>
              </a:rPr>
              <a:t> </a:t>
            </a:r>
            <a:r>
              <a:rPr lang="en-US" b="1" dirty="0" err="1">
                <a:ea typeface="Calibri"/>
                <a:cs typeface="Calibri"/>
              </a:rPr>
              <a:t>Bendek</a:t>
            </a:r>
            <a:r>
              <a:rPr lang="en-US" b="1" dirty="0">
                <a:ea typeface="Calibri"/>
                <a:cs typeface="Calibri"/>
              </a:rPr>
              <a:t>)</a:t>
            </a:r>
          </a:p>
          <a:p>
            <a:r>
              <a:rPr lang="en-US" b="1" dirty="0" err="1">
                <a:cs typeface="+mn-lt"/>
              </a:rPr>
              <a:t>András</a:t>
            </a:r>
            <a:br>
              <a:rPr lang="en-US" b="1" dirty="0">
                <a:cs typeface="+mn-lt"/>
              </a:rPr>
            </a:br>
            <a:r>
              <a:rPr lang="en-US" b="0" dirty="0"/>
              <a:t> </a:t>
            </a:r>
            <a:r>
              <a:rPr lang="en-US" b="0" dirty="0" err="1"/>
              <a:t>Kezdjük</a:t>
            </a:r>
            <a:r>
              <a:rPr lang="en-US" b="0" dirty="0"/>
              <a:t> a </a:t>
            </a:r>
            <a:r>
              <a:rPr lang="en-US" b="0" dirty="0" err="1"/>
              <a:t>backenddel</a:t>
            </a:r>
            <a:r>
              <a:rPr lang="en-US" b="0" dirty="0"/>
              <a:t>, </a:t>
            </a:r>
            <a:r>
              <a:rPr lang="en-US" b="0" dirty="0" err="1"/>
              <a:t>amit</a:t>
            </a:r>
            <a:r>
              <a:rPr lang="en-US" b="0" dirty="0"/>
              <a:t> a </a:t>
            </a:r>
            <a:r>
              <a:rPr lang="en-US" b="0" dirty="0" err="1"/>
              <a:t>dia</a:t>
            </a:r>
            <a:r>
              <a:rPr lang="en-US" b="0" dirty="0"/>
              <a:t> </a:t>
            </a:r>
            <a:r>
              <a:rPr lang="en-US" b="0" dirty="0" err="1"/>
              <a:t>bal</a:t>
            </a:r>
            <a:r>
              <a:rPr lang="en-US" b="0" dirty="0"/>
              <a:t> </a:t>
            </a:r>
            <a:r>
              <a:rPr lang="en-US" b="0" dirty="0" err="1"/>
              <a:t>oldalán</a:t>
            </a:r>
            <a:r>
              <a:rPr lang="en-US" b="0" dirty="0"/>
              <a:t> </a:t>
            </a:r>
            <a:r>
              <a:rPr lang="en-US" b="0" dirty="0" err="1"/>
              <a:t>láthattok</a:t>
            </a:r>
            <a:r>
              <a:rPr lang="en-US" b="0" dirty="0"/>
              <a:t>. </a:t>
            </a:r>
          </a:p>
          <a:p>
            <a:r>
              <a:rPr lang="en-US" b="0" dirty="0"/>
              <a:t>A </a:t>
            </a:r>
            <a:r>
              <a:rPr lang="en-US" b="0" dirty="0" err="1"/>
              <a:t>backendünk</a:t>
            </a:r>
            <a:r>
              <a:rPr lang="en-US" b="0" dirty="0"/>
              <a:t> </a:t>
            </a:r>
            <a:r>
              <a:rPr lang="en-US" b="0" dirty="0" err="1"/>
              <a:t>alapja</a:t>
            </a:r>
            <a:r>
              <a:rPr lang="en-US" b="0" dirty="0"/>
              <a:t> a MySQL, </a:t>
            </a:r>
            <a:r>
              <a:rPr lang="en-US" b="0" dirty="0" err="1"/>
              <a:t>amit</a:t>
            </a:r>
            <a:r>
              <a:rPr lang="en-US" b="0" dirty="0"/>
              <a:t> </a:t>
            </a:r>
            <a:r>
              <a:rPr lang="en-US" b="0" dirty="0" err="1"/>
              <a:t>az</a:t>
            </a:r>
            <a:r>
              <a:rPr lang="en-US" b="0" dirty="0"/>
              <a:t> </a:t>
            </a:r>
            <a:r>
              <a:rPr lang="en-US" b="0" dirty="0" err="1"/>
              <a:t>adatbázis</a:t>
            </a:r>
            <a:r>
              <a:rPr lang="en-US" b="0" dirty="0"/>
              <a:t> </a:t>
            </a:r>
            <a:r>
              <a:rPr lang="en-US" b="0" dirty="0" err="1"/>
              <a:t>kezelésére</a:t>
            </a:r>
            <a:r>
              <a:rPr lang="en-US" b="0" dirty="0"/>
              <a:t> </a:t>
            </a:r>
            <a:r>
              <a:rPr lang="en-US" b="0" dirty="0" err="1"/>
              <a:t>használunk</a:t>
            </a:r>
            <a:r>
              <a:rPr lang="en-US" b="0" dirty="0"/>
              <a:t>, </a:t>
            </a:r>
            <a:r>
              <a:rPr lang="en-US" b="0" dirty="0" err="1"/>
              <a:t>mert</a:t>
            </a:r>
            <a:r>
              <a:rPr lang="en-US" b="0" dirty="0"/>
              <a:t> </a:t>
            </a:r>
            <a:r>
              <a:rPr lang="en-US" b="0" dirty="0" err="1"/>
              <a:t>megbízható</a:t>
            </a:r>
            <a:r>
              <a:rPr lang="en-US" b="0" dirty="0"/>
              <a:t> </a:t>
            </a:r>
            <a:r>
              <a:rPr lang="en-US" b="0" dirty="0" err="1"/>
              <a:t>és</a:t>
            </a:r>
            <a:r>
              <a:rPr lang="en-US" b="0" dirty="0"/>
              <a:t> </a:t>
            </a:r>
            <a:r>
              <a:rPr lang="en-US" b="0" dirty="0" err="1"/>
              <a:t>jól</a:t>
            </a:r>
            <a:r>
              <a:rPr lang="en-US" b="0" dirty="0"/>
              <a:t> </a:t>
            </a:r>
            <a:r>
              <a:rPr lang="en-US" b="0" dirty="0" err="1"/>
              <a:t>kezeli</a:t>
            </a:r>
            <a:r>
              <a:rPr lang="en-US" b="0" dirty="0"/>
              <a:t> a </a:t>
            </a:r>
            <a:r>
              <a:rPr lang="en-US" b="0" dirty="0" err="1"/>
              <a:t>strukturált</a:t>
            </a:r>
            <a:r>
              <a:rPr lang="en-US" b="0" dirty="0"/>
              <a:t> </a:t>
            </a:r>
            <a:r>
              <a:rPr lang="en-US" b="0" dirty="0" err="1"/>
              <a:t>adatokat</a:t>
            </a:r>
            <a:r>
              <a:rPr lang="en-US" b="0" dirty="0"/>
              <a:t>. </a:t>
            </a:r>
          </a:p>
          <a:p>
            <a:r>
              <a:rPr lang="en-US" b="0" dirty="0" err="1"/>
              <a:t>Emellett</a:t>
            </a:r>
            <a:r>
              <a:rPr lang="en-US" b="0" dirty="0"/>
              <a:t> </a:t>
            </a:r>
            <a:r>
              <a:rPr lang="en-US" b="0" dirty="0" err="1"/>
              <a:t>JavaScriptet</a:t>
            </a:r>
            <a:r>
              <a:rPr lang="en-US" b="0" dirty="0"/>
              <a:t> </a:t>
            </a:r>
            <a:r>
              <a:rPr lang="en-US" b="0" dirty="0" err="1"/>
              <a:t>használtunk</a:t>
            </a:r>
            <a:r>
              <a:rPr lang="en-US" b="0" dirty="0"/>
              <a:t> a </a:t>
            </a:r>
            <a:r>
              <a:rPr lang="en-US" b="0" dirty="0" err="1"/>
              <a:t>szerveroldali</a:t>
            </a:r>
            <a:r>
              <a:rPr lang="en-US" b="0" dirty="0"/>
              <a:t> </a:t>
            </a:r>
            <a:r>
              <a:rPr lang="en-US" b="0" dirty="0" err="1"/>
              <a:t>logika</a:t>
            </a:r>
            <a:r>
              <a:rPr lang="en-US" b="0" dirty="0"/>
              <a:t> </a:t>
            </a:r>
            <a:r>
              <a:rPr lang="en-US" b="0" dirty="0" err="1"/>
              <a:t>megírásához</a:t>
            </a:r>
            <a:r>
              <a:rPr lang="en-US" b="0" dirty="0"/>
              <a:t>, </a:t>
            </a:r>
            <a:r>
              <a:rPr lang="en-US" b="0" dirty="0" err="1"/>
              <a:t>amit</a:t>
            </a:r>
            <a:r>
              <a:rPr lang="en-US" b="0" dirty="0"/>
              <a:t> a Node.js </a:t>
            </a:r>
            <a:r>
              <a:rPr lang="en-US" b="0" dirty="0" err="1"/>
              <a:t>környezetben</a:t>
            </a:r>
            <a:r>
              <a:rPr lang="en-US" b="0" dirty="0"/>
              <a:t> </a:t>
            </a:r>
            <a:r>
              <a:rPr lang="en-US" b="0" dirty="0" err="1"/>
              <a:t>futtatunk</a:t>
            </a:r>
            <a:r>
              <a:rPr lang="en-US" b="0" dirty="0"/>
              <a:t>. </a:t>
            </a:r>
          </a:p>
          <a:p>
            <a:r>
              <a:rPr lang="en-US" b="0" dirty="0"/>
              <a:t>A Postman </a:t>
            </a:r>
            <a:r>
              <a:rPr lang="en-US" b="0" dirty="0" err="1"/>
              <a:t>nevű</a:t>
            </a:r>
            <a:r>
              <a:rPr lang="en-US" b="0" dirty="0"/>
              <a:t> </a:t>
            </a:r>
            <a:r>
              <a:rPr lang="en-US" b="0" dirty="0" err="1"/>
              <a:t>eszközt</a:t>
            </a:r>
            <a:r>
              <a:rPr lang="en-US" b="0" dirty="0"/>
              <a:t> </a:t>
            </a:r>
            <a:r>
              <a:rPr lang="en-US" b="0" dirty="0" err="1"/>
              <a:t>alkalmaztuk</a:t>
            </a:r>
            <a:r>
              <a:rPr lang="en-US" b="0" dirty="0"/>
              <a:t> </a:t>
            </a:r>
            <a:r>
              <a:rPr lang="en-US" b="0" dirty="0" err="1"/>
              <a:t>az</a:t>
            </a:r>
            <a:r>
              <a:rPr lang="en-US" b="0" dirty="0"/>
              <a:t> API-k </a:t>
            </a:r>
            <a:r>
              <a:rPr lang="en-US" b="0" dirty="0" err="1"/>
              <a:t>tesztelésére</a:t>
            </a:r>
            <a:r>
              <a:rPr lang="en-US" b="0" dirty="0"/>
              <a:t>, </a:t>
            </a:r>
            <a:r>
              <a:rPr lang="en-US" b="0" dirty="0" err="1"/>
              <a:t>hogy</a:t>
            </a:r>
            <a:r>
              <a:rPr lang="en-US" b="0" dirty="0"/>
              <a:t> </a:t>
            </a:r>
            <a:r>
              <a:rPr lang="en-US" b="0" dirty="0" err="1"/>
              <a:t>biztosak</a:t>
            </a:r>
            <a:r>
              <a:rPr lang="en-US" b="0" dirty="0"/>
              <a:t> </a:t>
            </a:r>
            <a:r>
              <a:rPr lang="en-US" b="0" dirty="0" err="1"/>
              <a:t>legyünk</a:t>
            </a:r>
            <a:r>
              <a:rPr lang="en-US" b="0" dirty="0"/>
              <a:t> benne, </a:t>
            </a:r>
            <a:r>
              <a:rPr lang="en-US" b="0" dirty="0" err="1"/>
              <a:t>minden</a:t>
            </a:r>
            <a:r>
              <a:rPr lang="en-US" b="0" dirty="0"/>
              <a:t> </a:t>
            </a:r>
            <a:r>
              <a:rPr lang="en-US" b="0" dirty="0" err="1"/>
              <a:t>végpont</a:t>
            </a:r>
            <a:r>
              <a:rPr lang="en-US" b="0" dirty="0"/>
              <a:t> </a:t>
            </a:r>
            <a:r>
              <a:rPr lang="en-US" b="0" dirty="0" err="1"/>
              <a:t>megfelelően</a:t>
            </a:r>
            <a:r>
              <a:rPr lang="en-US" b="0" dirty="0"/>
              <a:t> </a:t>
            </a:r>
            <a:r>
              <a:rPr lang="en-US" b="0" dirty="0" err="1"/>
              <a:t>működik</a:t>
            </a:r>
            <a:r>
              <a:rPr lang="en-US" b="0" dirty="0"/>
              <a:t>. </a:t>
            </a:r>
          </a:p>
          <a:p>
            <a:r>
              <a:rPr lang="en-US" b="0" dirty="0"/>
              <a:t>A </a:t>
            </a:r>
            <a:r>
              <a:rPr lang="en-US" b="0" dirty="0" err="1"/>
              <a:t>helyi</a:t>
            </a:r>
            <a:r>
              <a:rPr lang="en-US" b="0" dirty="0"/>
              <a:t> </a:t>
            </a:r>
            <a:r>
              <a:rPr lang="en-US" b="0" dirty="0" err="1"/>
              <a:t>fejlesztéshez</a:t>
            </a:r>
            <a:r>
              <a:rPr lang="en-US" b="0" dirty="0"/>
              <a:t> a XAMPP-</a:t>
            </a:r>
            <a:r>
              <a:rPr lang="en-US" b="0" dirty="0" err="1"/>
              <a:t>ot</a:t>
            </a:r>
            <a:r>
              <a:rPr lang="en-US" b="0" dirty="0"/>
              <a:t> </a:t>
            </a:r>
            <a:r>
              <a:rPr lang="en-US" b="0" dirty="0" err="1"/>
              <a:t>használtuk</a:t>
            </a:r>
            <a:r>
              <a:rPr lang="en-US" b="0" dirty="0"/>
              <a:t>, </a:t>
            </a:r>
            <a:r>
              <a:rPr lang="en-US" b="0" dirty="0" err="1"/>
              <a:t>ami</a:t>
            </a:r>
            <a:r>
              <a:rPr lang="en-US" b="0" dirty="0"/>
              <a:t> </a:t>
            </a:r>
            <a:r>
              <a:rPr lang="en-US" b="0" dirty="0" err="1"/>
              <a:t>egy</a:t>
            </a:r>
            <a:r>
              <a:rPr lang="en-US" b="0" dirty="0"/>
              <a:t> </a:t>
            </a:r>
            <a:r>
              <a:rPr lang="en-US" b="0" dirty="0" err="1"/>
              <a:t>kényelmes</a:t>
            </a:r>
            <a:r>
              <a:rPr lang="en-US" b="0" dirty="0"/>
              <a:t> </a:t>
            </a:r>
            <a:r>
              <a:rPr lang="en-US" b="0" dirty="0" err="1"/>
              <a:t>megoldás</a:t>
            </a:r>
            <a:r>
              <a:rPr lang="en-US" b="0" dirty="0"/>
              <a:t> a MySQL </a:t>
            </a:r>
            <a:r>
              <a:rPr lang="en-US" b="0" dirty="0" err="1"/>
              <a:t>és</a:t>
            </a:r>
            <a:r>
              <a:rPr lang="en-US" b="0" dirty="0"/>
              <a:t> a </a:t>
            </a:r>
            <a:r>
              <a:rPr lang="en-US" b="0" dirty="0" err="1"/>
              <a:t>szerver</a:t>
            </a:r>
            <a:r>
              <a:rPr lang="en-US" b="0" dirty="0"/>
              <a:t> </a:t>
            </a:r>
            <a:r>
              <a:rPr lang="en-US" b="0" dirty="0" err="1"/>
              <a:t>futtatására</a:t>
            </a:r>
            <a:r>
              <a:rPr lang="en-US" b="0" dirty="0"/>
              <a:t>. </a:t>
            </a:r>
            <a:r>
              <a:rPr lang="en-US" b="0" dirty="0" err="1"/>
              <a:t>Végül</a:t>
            </a:r>
            <a:r>
              <a:rPr lang="en-US" b="0" dirty="0"/>
              <a:t>, a Visual Studio Code-ban </a:t>
            </a:r>
            <a:r>
              <a:rPr lang="en-US" b="0" dirty="0" err="1"/>
              <a:t>írtuk</a:t>
            </a:r>
            <a:r>
              <a:rPr lang="en-US" b="0" dirty="0"/>
              <a:t> a </a:t>
            </a:r>
            <a:r>
              <a:rPr lang="en-US" b="0" dirty="0" err="1"/>
              <a:t>kódot</a:t>
            </a:r>
            <a:r>
              <a:rPr lang="en-US" b="0" dirty="0"/>
              <a:t>, </a:t>
            </a:r>
            <a:r>
              <a:rPr lang="en-US" b="0" dirty="0" err="1"/>
              <a:t>mert</a:t>
            </a:r>
            <a:r>
              <a:rPr lang="en-US" b="0" dirty="0"/>
              <a:t> </a:t>
            </a:r>
            <a:r>
              <a:rPr lang="en-US" b="0" dirty="0" err="1"/>
              <a:t>ez</a:t>
            </a:r>
            <a:r>
              <a:rPr lang="en-US" b="0" dirty="0"/>
              <a:t> </a:t>
            </a:r>
            <a:r>
              <a:rPr lang="en-US" b="0" dirty="0" err="1"/>
              <a:t>egy</a:t>
            </a:r>
            <a:r>
              <a:rPr lang="en-US" b="0" dirty="0"/>
              <a:t> </a:t>
            </a:r>
            <a:r>
              <a:rPr lang="en-US" b="0" dirty="0" err="1"/>
              <a:t>gyors</a:t>
            </a:r>
            <a:r>
              <a:rPr lang="en-US" b="0" dirty="0"/>
              <a:t> </a:t>
            </a:r>
            <a:r>
              <a:rPr lang="en-US" b="0" dirty="0" err="1"/>
              <a:t>és</a:t>
            </a:r>
            <a:r>
              <a:rPr lang="en-US" b="0" dirty="0"/>
              <a:t> </a:t>
            </a:r>
            <a:r>
              <a:rPr lang="en-US" b="0" dirty="0" err="1"/>
              <a:t>sokoldalú</a:t>
            </a:r>
            <a:r>
              <a:rPr lang="en-US" b="0" dirty="0"/>
              <a:t> </a:t>
            </a:r>
            <a:r>
              <a:rPr lang="en-US" b="0" dirty="0" err="1"/>
              <a:t>szerkesztő</a:t>
            </a:r>
            <a:r>
              <a:rPr lang="en-US" b="0" dirty="0"/>
              <a:t>, </a:t>
            </a:r>
            <a:r>
              <a:rPr lang="en-US" b="0" dirty="0" err="1"/>
              <a:t>amely</a:t>
            </a:r>
            <a:r>
              <a:rPr lang="en-US" b="0" dirty="0"/>
              <a:t> </a:t>
            </a:r>
            <a:r>
              <a:rPr lang="en-US" b="0" dirty="0" err="1"/>
              <a:t>támogatja</a:t>
            </a:r>
            <a:r>
              <a:rPr lang="en-US" b="0" dirty="0"/>
              <a:t> a </a:t>
            </a:r>
            <a:r>
              <a:rPr lang="en-US" b="0" dirty="0" err="1"/>
              <a:t>JavaScriptet</a:t>
            </a:r>
            <a:r>
              <a:rPr lang="en-US" b="0" dirty="0"/>
              <a:t> </a:t>
            </a:r>
            <a:r>
              <a:rPr lang="en-US" b="0" dirty="0" err="1"/>
              <a:t>és</a:t>
            </a:r>
            <a:r>
              <a:rPr lang="en-US" b="0" dirty="0"/>
              <a:t> a MySQL-</a:t>
            </a:r>
            <a:r>
              <a:rPr lang="en-US" b="0" dirty="0" err="1"/>
              <a:t>lel</a:t>
            </a:r>
            <a:r>
              <a:rPr lang="en-US" b="0" dirty="0"/>
              <a:t> </a:t>
            </a:r>
            <a:r>
              <a:rPr lang="en-US" b="0" dirty="0" err="1"/>
              <a:t>való</a:t>
            </a:r>
            <a:r>
              <a:rPr lang="en-US" b="0" dirty="0"/>
              <a:t> </a:t>
            </a:r>
            <a:r>
              <a:rPr lang="en-US" b="0" dirty="0" err="1"/>
              <a:t>munkát</a:t>
            </a:r>
            <a:r>
              <a:rPr lang="en-US" b="0" dirty="0"/>
              <a:t>.</a:t>
            </a:r>
            <a:endParaRPr lang="en-US" b="0" dirty="0">
              <a:ea typeface="Calibri"/>
              <a:cs typeface="Calibri"/>
            </a:endParaRPr>
          </a:p>
          <a:p>
            <a:endParaRPr lang="en-US" b="1" dirty="0"/>
          </a:p>
          <a:p>
            <a:r>
              <a:rPr lang="en-US" b="1" dirty="0" err="1"/>
              <a:t>Benedek</a:t>
            </a:r>
            <a:br>
              <a:rPr lang="en-US" b="1" dirty="0">
                <a:cs typeface="+mn-lt"/>
              </a:rPr>
            </a:br>
            <a:r>
              <a:rPr lang="en-US" b="1" dirty="0"/>
              <a:t> </a:t>
            </a:r>
            <a:r>
              <a:rPr lang="en-US" b="0" dirty="0"/>
              <a:t>Most </a:t>
            </a:r>
            <a:r>
              <a:rPr lang="en-US" b="0" dirty="0" err="1"/>
              <a:t>térjünk</a:t>
            </a:r>
            <a:r>
              <a:rPr lang="en-US" b="0" dirty="0"/>
              <a:t> </a:t>
            </a:r>
            <a:r>
              <a:rPr lang="en-US" b="0" dirty="0" err="1"/>
              <a:t>át</a:t>
            </a:r>
            <a:r>
              <a:rPr lang="en-US" b="0" dirty="0"/>
              <a:t> a frontend </a:t>
            </a:r>
            <a:r>
              <a:rPr lang="en-US" b="0" dirty="0" err="1"/>
              <a:t>részre</a:t>
            </a:r>
            <a:r>
              <a:rPr lang="en-US" b="0" dirty="0"/>
              <a:t>, </a:t>
            </a:r>
            <a:r>
              <a:rPr lang="en-US" b="0" dirty="0" err="1"/>
              <a:t>amit</a:t>
            </a:r>
            <a:r>
              <a:rPr lang="en-US" b="0" dirty="0"/>
              <a:t> a </a:t>
            </a:r>
            <a:r>
              <a:rPr lang="en-US" b="0" dirty="0" err="1"/>
              <a:t>dia</a:t>
            </a:r>
            <a:r>
              <a:rPr lang="en-US" b="0" dirty="0"/>
              <a:t> </a:t>
            </a:r>
            <a:r>
              <a:rPr lang="en-US" b="0" dirty="0" err="1"/>
              <a:t>jobb</a:t>
            </a:r>
            <a:r>
              <a:rPr lang="en-US" b="0" dirty="0"/>
              <a:t> </a:t>
            </a:r>
            <a:r>
              <a:rPr lang="en-US" b="0" dirty="0" err="1"/>
              <a:t>oldalán</a:t>
            </a:r>
            <a:r>
              <a:rPr lang="en-US" b="0" dirty="0"/>
              <a:t> </a:t>
            </a:r>
            <a:r>
              <a:rPr lang="en-US" b="0" dirty="0" err="1"/>
              <a:t>láthattok</a:t>
            </a:r>
            <a:r>
              <a:rPr lang="en-US" b="0" dirty="0"/>
              <a:t>. A </a:t>
            </a:r>
            <a:r>
              <a:rPr lang="en-US" b="0" dirty="0" err="1"/>
              <a:t>frontendünket</a:t>
            </a:r>
            <a:r>
              <a:rPr lang="en-US" b="0" dirty="0"/>
              <a:t> </a:t>
            </a:r>
            <a:r>
              <a:rPr lang="en-US" b="0" dirty="0" err="1"/>
              <a:t>Reacttel</a:t>
            </a:r>
            <a:r>
              <a:rPr lang="en-US" b="0" dirty="0"/>
              <a:t> </a:t>
            </a:r>
            <a:r>
              <a:rPr lang="en-US" b="0" dirty="0" err="1"/>
              <a:t>építettük</a:t>
            </a:r>
            <a:r>
              <a:rPr lang="en-US" b="0" dirty="0"/>
              <a:t> </a:t>
            </a:r>
            <a:r>
              <a:rPr lang="en-US" b="0" dirty="0" err="1"/>
              <a:t>fel</a:t>
            </a:r>
            <a:r>
              <a:rPr lang="en-US" b="0" dirty="0"/>
              <a:t>, </a:t>
            </a:r>
            <a:r>
              <a:rPr lang="en-US" b="0" dirty="0" err="1"/>
              <a:t>mert</a:t>
            </a:r>
            <a:r>
              <a:rPr lang="en-US" b="0" dirty="0"/>
              <a:t> </a:t>
            </a:r>
            <a:r>
              <a:rPr lang="en-US" b="0" dirty="0" err="1"/>
              <a:t>ez</a:t>
            </a:r>
            <a:r>
              <a:rPr lang="en-US" b="0" dirty="0"/>
              <a:t> </a:t>
            </a:r>
            <a:r>
              <a:rPr lang="en-US" b="0" dirty="0" err="1"/>
              <a:t>egy</a:t>
            </a:r>
            <a:r>
              <a:rPr lang="en-US" b="0" dirty="0"/>
              <a:t> </a:t>
            </a:r>
            <a:r>
              <a:rPr lang="en-US" b="0" dirty="0" err="1"/>
              <a:t>hatékony</a:t>
            </a:r>
            <a:r>
              <a:rPr lang="en-US" b="0" dirty="0"/>
              <a:t> JavaScript </a:t>
            </a:r>
            <a:r>
              <a:rPr lang="en-US" b="0" dirty="0" err="1"/>
              <a:t>könyvtár</a:t>
            </a:r>
            <a:r>
              <a:rPr lang="en-US" b="0" dirty="0"/>
              <a:t>, </a:t>
            </a:r>
            <a:r>
              <a:rPr lang="en-US" b="0" dirty="0" err="1"/>
              <a:t>amely</a:t>
            </a:r>
            <a:r>
              <a:rPr lang="en-US" b="0" dirty="0"/>
              <a:t> </a:t>
            </a:r>
            <a:r>
              <a:rPr lang="en-US" b="0" dirty="0" err="1"/>
              <a:t>lehetővé</a:t>
            </a:r>
            <a:r>
              <a:rPr lang="en-US" b="0" dirty="0"/>
              <a:t> </a:t>
            </a:r>
            <a:r>
              <a:rPr lang="en-US" b="0" dirty="0" err="1"/>
              <a:t>teszi</a:t>
            </a:r>
            <a:r>
              <a:rPr lang="en-US" b="0" dirty="0"/>
              <a:t> </a:t>
            </a:r>
            <a:r>
              <a:rPr lang="en-US" b="0" dirty="0" err="1"/>
              <a:t>az</a:t>
            </a:r>
            <a:r>
              <a:rPr lang="en-US" b="0" dirty="0"/>
              <a:t> </a:t>
            </a:r>
            <a:r>
              <a:rPr lang="en-US" b="0" dirty="0" err="1"/>
              <a:t>interaktív</a:t>
            </a:r>
            <a:r>
              <a:rPr lang="en-US" b="0" dirty="0"/>
              <a:t> </a:t>
            </a:r>
            <a:r>
              <a:rPr lang="en-US" b="0" dirty="0" err="1"/>
              <a:t>és</a:t>
            </a:r>
            <a:r>
              <a:rPr lang="en-US" b="0" dirty="0"/>
              <a:t> </a:t>
            </a:r>
            <a:r>
              <a:rPr lang="en-US" b="0" dirty="0" err="1"/>
              <a:t>dinamikus</a:t>
            </a:r>
            <a:r>
              <a:rPr lang="en-US" b="0" dirty="0"/>
              <a:t> </a:t>
            </a:r>
            <a:r>
              <a:rPr lang="en-US" b="0" dirty="0" err="1"/>
              <a:t>felületek</a:t>
            </a:r>
            <a:r>
              <a:rPr lang="en-US" b="0" dirty="0"/>
              <a:t> </a:t>
            </a:r>
            <a:r>
              <a:rPr lang="en-US" b="0" dirty="0" err="1"/>
              <a:t>készítését</a:t>
            </a:r>
            <a:r>
              <a:rPr lang="en-US" b="0" dirty="0"/>
              <a:t>. </a:t>
            </a:r>
            <a:r>
              <a:rPr lang="en-US" b="0" dirty="0" err="1"/>
              <a:t>Természetesen</a:t>
            </a:r>
            <a:r>
              <a:rPr lang="en-US" b="0" dirty="0"/>
              <a:t> </a:t>
            </a:r>
            <a:r>
              <a:rPr lang="en-US" b="0" dirty="0" err="1"/>
              <a:t>JavaScriptet</a:t>
            </a:r>
            <a:r>
              <a:rPr lang="en-US" b="0" dirty="0"/>
              <a:t> is </a:t>
            </a:r>
            <a:r>
              <a:rPr lang="en-US" b="0" dirty="0" err="1"/>
              <a:t>használtunk</a:t>
            </a:r>
            <a:r>
              <a:rPr lang="en-US" b="0" dirty="0"/>
              <a:t> a React </a:t>
            </a:r>
            <a:r>
              <a:rPr lang="en-US" b="0" dirty="0" err="1"/>
              <a:t>mellett</a:t>
            </a:r>
            <a:r>
              <a:rPr lang="en-US" b="0" dirty="0"/>
              <a:t>, </a:t>
            </a:r>
            <a:r>
              <a:rPr lang="en-US" b="0" dirty="0" err="1"/>
              <a:t>hogy</a:t>
            </a:r>
            <a:r>
              <a:rPr lang="en-US" b="0" dirty="0"/>
              <a:t> a </a:t>
            </a:r>
            <a:r>
              <a:rPr lang="en-US" b="0" dirty="0" err="1"/>
              <a:t>logikát</a:t>
            </a:r>
            <a:r>
              <a:rPr lang="en-US" b="0" dirty="0"/>
              <a:t> </a:t>
            </a:r>
            <a:r>
              <a:rPr lang="en-US" b="0" dirty="0" err="1"/>
              <a:t>és</a:t>
            </a:r>
            <a:r>
              <a:rPr lang="en-US" b="0" dirty="0"/>
              <a:t> </a:t>
            </a:r>
            <a:r>
              <a:rPr lang="en-US" b="0" dirty="0" err="1"/>
              <a:t>az</a:t>
            </a:r>
            <a:r>
              <a:rPr lang="en-US" b="0" dirty="0"/>
              <a:t> </a:t>
            </a:r>
            <a:r>
              <a:rPr lang="en-US" b="0" dirty="0" err="1"/>
              <a:t>interakciókat</a:t>
            </a:r>
            <a:r>
              <a:rPr lang="en-US" b="0" dirty="0"/>
              <a:t> </a:t>
            </a:r>
            <a:r>
              <a:rPr lang="en-US" b="0" dirty="0" err="1"/>
              <a:t>megvalósítsuk</a:t>
            </a:r>
            <a:r>
              <a:rPr lang="en-US" b="0" dirty="0"/>
              <a:t>. </a:t>
            </a:r>
          </a:p>
          <a:p>
            <a:r>
              <a:rPr lang="en-US" b="0" dirty="0"/>
              <a:t>A Visual Studio Code </a:t>
            </a:r>
            <a:r>
              <a:rPr lang="en-US" b="0" dirty="0" err="1"/>
              <a:t>itt</a:t>
            </a:r>
            <a:r>
              <a:rPr lang="en-US" b="0" dirty="0"/>
              <a:t> is a </a:t>
            </a:r>
            <a:r>
              <a:rPr lang="en-US" b="0" dirty="0" err="1"/>
              <a:t>választott</a:t>
            </a:r>
            <a:r>
              <a:rPr lang="en-US" b="0" dirty="0"/>
              <a:t> </a:t>
            </a:r>
            <a:r>
              <a:rPr lang="en-US" b="0" dirty="0" err="1"/>
              <a:t>szerkesztőnk</a:t>
            </a:r>
            <a:r>
              <a:rPr lang="en-US" b="0" dirty="0"/>
              <a:t> volt, </a:t>
            </a:r>
            <a:r>
              <a:rPr lang="en-US" b="0" dirty="0" err="1"/>
              <a:t>hiszen</a:t>
            </a:r>
            <a:r>
              <a:rPr lang="en-US" b="0" dirty="0"/>
              <a:t> a React </a:t>
            </a:r>
            <a:r>
              <a:rPr lang="en-US" b="0" dirty="0" err="1"/>
              <a:t>fejlesztéséhez</a:t>
            </a:r>
            <a:r>
              <a:rPr lang="en-US" b="0" dirty="0"/>
              <a:t> is </a:t>
            </a:r>
            <a:r>
              <a:rPr lang="en-US" b="0" dirty="0" err="1"/>
              <a:t>remekül</a:t>
            </a:r>
            <a:r>
              <a:rPr lang="en-US" b="0" dirty="0"/>
              <a:t> </a:t>
            </a:r>
            <a:r>
              <a:rPr lang="en-US" b="0" dirty="0" err="1"/>
              <a:t>használható</a:t>
            </a:r>
            <a:r>
              <a:rPr lang="en-US" b="0" dirty="0"/>
              <a:t>. </a:t>
            </a:r>
          </a:p>
          <a:p>
            <a:r>
              <a:rPr lang="en-US" b="0" dirty="0"/>
              <a:t>A </a:t>
            </a:r>
            <a:r>
              <a:rPr lang="en-US" b="0" dirty="0" err="1"/>
              <a:t>dizájn</a:t>
            </a:r>
            <a:r>
              <a:rPr lang="en-US" b="0" dirty="0"/>
              <a:t> </a:t>
            </a:r>
            <a:r>
              <a:rPr lang="en-US" b="0" dirty="0" err="1"/>
              <a:t>és</a:t>
            </a:r>
            <a:r>
              <a:rPr lang="en-US" b="0" dirty="0"/>
              <a:t> a </a:t>
            </a:r>
            <a:r>
              <a:rPr lang="en-US" b="0" dirty="0" err="1"/>
              <a:t>stílusok</a:t>
            </a:r>
            <a:r>
              <a:rPr lang="en-US" b="0" dirty="0"/>
              <a:t> </a:t>
            </a:r>
            <a:r>
              <a:rPr lang="en-US" b="0" dirty="0" err="1"/>
              <a:t>terén</a:t>
            </a:r>
            <a:r>
              <a:rPr lang="en-US" b="0" dirty="0"/>
              <a:t> a Bootstrap </a:t>
            </a:r>
            <a:r>
              <a:rPr lang="en-US" b="0" dirty="0" err="1"/>
              <a:t>keretrendszert</a:t>
            </a:r>
            <a:r>
              <a:rPr lang="en-US" b="0" dirty="0"/>
              <a:t> </a:t>
            </a:r>
            <a:r>
              <a:rPr lang="en-US" b="0" dirty="0" err="1"/>
              <a:t>alkalmaztuk</a:t>
            </a:r>
            <a:r>
              <a:rPr lang="en-US" b="0" dirty="0"/>
              <a:t>, </a:t>
            </a:r>
            <a:r>
              <a:rPr lang="en-US" b="0" dirty="0" err="1"/>
              <a:t>ami</a:t>
            </a:r>
            <a:r>
              <a:rPr lang="en-US" b="0" dirty="0"/>
              <a:t> </a:t>
            </a:r>
            <a:r>
              <a:rPr lang="en-US" b="0" dirty="0" err="1"/>
              <a:t>segített</a:t>
            </a:r>
            <a:r>
              <a:rPr lang="en-US" b="0" dirty="0"/>
              <a:t> </a:t>
            </a:r>
            <a:r>
              <a:rPr lang="en-US" b="0" dirty="0" err="1"/>
              <a:t>gyorsan</a:t>
            </a:r>
            <a:r>
              <a:rPr lang="en-US" b="0" dirty="0"/>
              <a:t> </a:t>
            </a:r>
            <a:r>
              <a:rPr lang="en-US" b="0" dirty="0" err="1"/>
              <a:t>és</a:t>
            </a:r>
            <a:r>
              <a:rPr lang="en-US" b="0" dirty="0"/>
              <a:t> </a:t>
            </a:r>
            <a:r>
              <a:rPr lang="en-US" b="0" dirty="0" err="1"/>
              <a:t>egységesen</a:t>
            </a:r>
            <a:r>
              <a:rPr lang="en-US" b="0" dirty="0"/>
              <a:t> </a:t>
            </a:r>
            <a:r>
              <a:rPr lang="en-US" b="0" dirty="0" err="1"/>
              <a:t>kialakítani</a:t>
            </a:r>
            <a:r>
              <a:rPr lang="en-US" b="0" dirty="0"/>
              <a:t> a </a:t>
            </a:r>
            <a:r>
              <a:rPr lang="en-US" b="0" dirty="0" err="1"/>
              <a:t>felületet</a:t>
            </a:r>
            <a:r>
              <a:rPr lang="en-US" b="0" dirty="0"/>
              <a:t>. </a:t>
            </a:r>
          </a:p>
          <a:p>
            <a:r>
              <a:rPr lang="en-US" b="0" dirty="0"/>
              <a:t>A </a:t>
            </a:r>
            <a:r>
              <a:rPr lang="en-US" b="0" dirty="0" err="1"/>
              <a:t>finomhangolásokhoz</a:t>
            </a:r>
            <a:r>
              <a:rPr lang="en-US" b="0" dirty="0"/>
              <a:t> </a:t>
            </a:r>
            <a:r>
              <a:rPr lang="en-US" b="0" dirty="0" err="1"/>
              <a:t>pedig</a:t>
            </a:r>
            <a:r>
              <a:rPr lang="en-US" b="0" dirty="0"/>
              <a:t> </a:t>
            </a:r>
            <a:r>
              <a:rPr lang="en-US" b="0" dirty="0" err="1"/>
              <a:t>egyedi</a:t>
            </a:r>
            <a:r>
              <a:rPr lang="en-US" b="0" dirty="0"/>
              <a:t> CSS-t, </a:t>
            </a:r>
            <a:r>
              <a:rPr lang="en-US" b="0" dirty="0" err="1"/>
              <a:t>vagyis</a:t>
            </a:r>
            <a:r>
              <a:rPr lang="en-US" b="0" dirty="0"/>
              <a:t> Cascading Style </a:t>
            </a:r>
            <a:r>
              <a:rPr lang="en-US" b="0" dirty="0" err="1"/>
              <a:t>Sheeteket</a:t>
            </a:r>
            <a:r>
              <a:rPr lang="en-US" b="0" dirty="0"/>
              <a:t> </a:t>
            </a:r>
            <a:r>
              <a:rPr lang="en-US" b="0" dirty="0" err="1"/>
              <a:t>írtunk</a:t>
            </a:r>
            <a:r>
              <a:rPr lang="en-US" b="0" dirty="0"/>
              <a:t>, </a:t>
            </a:r>
            <a:r>
              <a:rPr lang="en-US" b="0" dirty="0" err="1"/>
              <a:t>hogy</a:t>
            </a:r>
            <a:r>
              <a:rPr lang="en-US" b="0" dirty="0"/>
              <a:t> a </a:t>
            </a:r>
            <a:r>
              <a:rPr lang="en-US" b="0" dirty="0" err="1"/>
              <a:t>dizájn</a:t>
            </a:r>
            <a:r>
              <a:rPr lang="en-US" b="0" dirty="0"/>
              <a:t> </a:t>
            </a:r>
            <a:r>
              <a:rPr lang="en-US" b="0" dirty="0" err="1"/>
              <a:t>pontosan</a:t>
            </a:r>
            <a:r>
              <a:rPr lang="en-US" b="0" dirty="0"/>
              <a:t> </a:t>
            </a:r>
            <a:r>
              <a:rPr lang="en-US" b="0" dirty="0" err="1"/>
              <a:t>illeszkedjen</a:t>
            </a:r>
            <a:r>
              <a:rPr lang="en-US" b="0" dirty="0"/>
              <a:t> </a:t>
            </a:r>
            <a:r>
              <a:rPr lang="en-US" b="0" dirty="0" err="1"/>
              <a:t>az</a:t>
            </a:r>
            <a:r>
              <a:rPr lang="en-US" b="0" dirty="0"/>
              <a:t> </a:t>
            </a:r>
            <a:r>
              <a:rPr lang="en-US" b="0" dirty="0" err="1"/>
              <a:t>elképzeléseinkhez</a:t>
            </a:r>
            <a:r>
              <a:rPr lang="en-US" b="0" dirty="0"/>
              <a:t>.</a:t>
            </a:r>
            <a:endParaRPr lang="en-US" b="0" dirty="0">
              <a:ea typeface="Calibri"/>
              <a:cs typeface="Calibri"/>
            </a:endParaRPr>
          </a:p>
          <a:p>
            <a:endParaRPr lang="en-US" b="0" dirty="0"/>
          </a:p>
          <a:p>
            <a:r>
              <a:rPr lang="en-US" b="1" dirty="0" err="1">
                <a:ea typeface="Calibri"/>
                <a:cs typeface="Calibri"/>
              </a:rPr>
              <a:t>András</a:t>
            </a:r>
            <a:endParaRPr lang="en-US" b="1" dirty="0"/>
          </a:p>
          <a:p>
            <a:r>
              <a:rPr lang="en-US" b="0" dirty="0" err="1"/>
              <a:t>Összefoglalva</a:t>
            </a:r>
            <a:r>
              <a:rPr lang="en-US" b="0" dirty="0"/>
              <a:t>, a backend </a:t>
            </a:r>
            <a:r>
              <a:rPr lang="en-US" b="0" dirty="0" err="1"/>
              <a:t>és</a:t>
            </a:r>
            <a:r>
              <a:rPr lang="en-US" b="0" dirty="0"/>
              <a:t> a frontend </a:t>
            </a:r>
            <a:r>
              <a:rPr lang="en-US" b="0" dirty="0" err="1"/>
              <a:t>szoftverek</a:t>
            </a:r>
            <a:r>
              <a:rPr lang="en-US" b="0" dirty="0"/>
              <a:t> </a:t>
            </a:r>
            <a:r>
              <a:rPr lang="en-US" b="0" dirty="0" err="1"/>
              <a:t>kiválasztásánál</a:t>
            </a:r>
            <a:r>
              <a:rPr lang="en-US" b="0" dirty="0"/>
              <a:t> </a:t>
            </a:r>
            <a:r>
              <a:rPr lang="en-US" b="0" dirty="0" err="1"/>
              <a:t>arra</a:t>
            </a:r>
            <a:r>
              <a:rPr lang="en-US" b="0" dirty="0"/>
              <a:t> </a:t>
            </a:r>
            <a:r>
              <a:rPr lang="en-US" b="0" dirty="0" err="1"/>
              <a:t>törekedtünk</a:t>
            </a:r>
            <a:r>
              <a:rPr lang="en-US" b="0" dirty="0"/>
              <a:t>, </a:t>
            </a:r>
            <a:r>
              <a:rPr lang="en-US" b="0" dirty="0" err="1"/>
              <a:t>hogy</a:t>
            </a:r>
            <a:r>
              <a:rPr lang="en-US" b="0" dirty="0"/>
              <a:t> </a:t>
            </a:r>
            <a:r>
              <a:rPr lang="en-US" b="0" dirty="0" err="1"/>
              <a:t>olyan</a:t>
            </a:r>
            <a:r>
              <a:rPr lang="en-US" b="0" dirty="0"/>
              <a:t> </a:t>
            </a:r>
            <a:r>
              <a:rPr lang="en-US" b="0" dirty="0" err="1"/>
              <a:t>eszközöket</a:t>
            </a:r>
            <a:r>
              <a:rPr lang="en-US" b="0" dirty="0"/>
              <a:t> </a:t>
            </a:r>
            <a:r>
              <a:rPr lang="en-US" b="0" dirty="0" err="1"/>
              <a:t>használjunk</a:t>
            </a:r>
            <a:r>
              <a:rPr lang="en-US" b="0" dirty="0"/>
              <a:t>, </a:t>
            </a:r>
            <a:r>
              <a:rPr lang="en-US" b="0" dirty="0" err="1"/>
              <a:t>amelyek</a:t>
            </a:r>
            <a:r>
              <a:rPr lang="en-US" b="0" dirty="0"/>
              <a:t> </a:t>
            </a:r>
            <a:r>
              <a:rPr lang="en-US" b="0" dirty="0" err="1"/>
              <a:t>jól</a:t>
            </a:r>
            <a:r>
              <a:rPr lang="en-US" b="0" dirty="0"/>
              <a:t> </a:t>
            </a:r>
            <a:r>
              <a:rPr lang="en-US" b="0" dirty="0" err="1"/>
              <a:t>működnek</a:t>
            </a:r>
            <a:r>
              <a:rPr lang="en-US" b="0" dirty="0"/>
              <a:t> </a:t>
            </a:r>
            <a:r>
              <a:rPr lang="en-US" b="0" dirty="0" err="1"/>
              <a:t>együtt</a:t>
            </a:r>
            <a:r>
              <a:rPr lang="en-US" b="0" dirty="0"/>
              <a:t>, </a:t>
            </a:r>
            <a:r>
              <a:rPr lang="en-US" b="0" dirty="0" err="1"/>
              <a:t>és</a:t>
            </a:r>
            <a:r>
              <a:rPr lang="en-US" b="0" dirty="0"/>
              <a:t> </a:t>
            </a:r>
            <a:r>
              <a:rPr lang="en-US" b="0" dirty="0" err="1"/>
              <a:t>támogatják</a:t>
            </a:r>
            <a:r>
              <a:rPr lang="en-US" b="0" dirty="0"/>
              <a:t> a </a:t>
            </a:r>
            <a:r>
              <a:rPr lang="en-US" b="0" dirty="0" err="1"/>
              <a:t>hatékony</a:t>
            </a:r>
            <a:r>
              <a:rPr lang="en-US" b="0" dirty="0"/>
              <a:t> </a:t>
            </a:r>
            <a:r>
              <a:rPr lang="en-US" b="0" dirty="0" err="1"/>
              <a:t>fejlesztést</a:t>
            </a:r>
            <a:r>
              <a:rPr lang="en-US" b="0" dirty="0"/>
              <a:t>. </a:t>
            </a:r>
            <a:endParaRPr lang="en-US" b="0" dirty="0">
              <a:ea typeface="Calibri"/>
              <a:cs typeface="Calibri"/>
            </a:endParaRPr>
          </a:p>
          <a:p>
            <a:r>
              <a:rPr lang="en-US" b="0" dirty="0"/>
              <a:t>A Visual Studio Code </a:t>
            </a:r>
            <a:r>
              <a:rPr lang="en-US" b="0" dirty="0" err="1"/>
              <a:t>mindkét</a:t>
            </a:r>
            <a:r>
              <a:rPr lang="en-US" b="0" dirty="0"/>
              <a:t> </a:t>
            </a:r>
            <a:r>
              <a:rPr lang="en-US" b="0" dirty="0" err="1"/>
              <a:t>oldalon</a:t>
            </a:r>
            <a:r>
              <a:rPr lang="en-US" b="0" dirty="0"/>
              <a:t> </a:t>
            </a:r>
            <a:r>
              <a:rPr lang="en-US" b="0" dirty="0" err="1"/>
              <a:t>kulcsfontosságú</a:t>
            </a:r>
            <a:r>
              <a:rPr lang="en-US" b="0" dirty="0"/>
              <a:t> volt, </a:t>
            </a:r>
            <a:r>
              <a:rPr lang="en-US" b="0" dirty="0" err="1"/>
              <a:t>mert</a:t>
            </a:r>
            <a:r>
              <a:rPr lang="en-US" b="0" dirty="0"/>
              <a:t> </a:t>
            </a:r>
            <a:r>
              <a:rPr lang="en-US" b="0" dirty="0" err="1"/>
              <a:t>egységes</a:t>
            </a:r>
            <a:r>
              <a:rPr lang="en-US" b="0" dirty="0"/>
              <a:t> </a:t>
            </a:r>
            <a:r>
              <a:rPr lang="en-US" b="0" dirty="0" err="1"/>
              <a:t>környezetet</a:t>
            </a:r>
            <a:r>
              <a:rPr lang="en-US" b="0" dirty="0"/>
              <a:t> </a:t>
            </a:r>
            <a:r>
              <a:rPr lang="en-US" b="0" dirty="0" err="1"/>
              <a:t>biztosított</a:t>
            </a:r>
            <a:r>
              <a:rPr lang="en-US" b="0" dirty="0"/>
              <a:t> a </a:t>
            </a:r>
            <a:r>
              <a:rPr lang="en-US" b="0" dirty="0" err="1"/>
              <a:t>csapatnak</a:t>
            </a:r>
            <a:r>
              <a:rPr lang="en-US" b="0" dirty="0"/>
              <a:t>. </a:t>
            </a:r>
            <a:endParaRPr lang="en-US" b="0" dirty="0">
              <a:ea typeface="Calibri"/>
              <a:cs typeface="Calibri"/>
            </a:endParaRPr>
          </a:p>
          <a:p>
            <a:r>
              <a:rPr lang="en-US" b="0" dirty="0"/>
              <a:t>A MySQL </a:t>
            </a:r>
            <a:r>
              <a:rPr lang="en-US" b="0" dirty="0" err="1"/>
              <a:t>és</a:t>
            </a:r>
            <a:r>
              <a:rPr lang="en-US" b="0" dirty="0"/>
              <a:t> a React </a:t>
            </a:r>
            <a:r>
              <a:rPr lang="en-US" b="0" dirty="0" err="1"/>
              <a:t>kombinációja</a:t>
            </a:r>
            <a:r>
              <a:rPr lang="en-US" b="0" dirty="0"/>
              <a:t> </a:t>
            </a:r>
            <a:r>
              <a:rPr lang="en-US" b="0" dirty="0" err="1"/>
              <a:t>lehetővé</a:t>
            </a:r>
            <a:r>
              <a:rPr lang="en-US" b="0" dirty="0"/>
              <a:t> </a:t>
            </a:r>
            <a:r>
              <a:rPr lang="en-US" b="0" dirty="0" err="1"/>
              <a:t>tette</a:t>
            </a:r>
            <a:r>
              <a:rPr lang="en-US" b="0" dirty="0"/>
              <a:t>, </a:t>
            </a:r>
            <a:r>
              <a:rPr lang="en-US" b="0" dirty="0" err="1"/>
              <a:t>hogy</a:t>
            </a:r>
            <a:r>
              <a:rPr lang="en-US" b="0" dirty="0"/>
              <a:t> </a:t>
            </a:r>
            <a:r>
              <a:rPr lang="en-US" b="0" dirty="0" err="1"/>
              <a:t>egy</a:t>
            </a:r>
            <a:r>
              <a:rPr lang="en-US" b="0" dirty="0"/>
              <a:t> </a:t>
            </a:r>
            <a:r>
              <a:rPr lang="en-US" b="0" dirty="0" err="1"/>
              <a:t>stabil</a:t>
            </a:r>
            <a:r>
              <a:rPr lang="en-US" b="0" dirty="0"/>
              <a:t> </a:t>
            </a:r>
            <a:r>
              <a:rPr lang="en-US" b="0" dirty="0" err="1"/>
              <a:t>és</a:t>
            </a:r>
            <a:r>
              <a:rPr lang="en-US" b="0" dirty="0"/>
              <a:t> modern </a:t>
            </a:r>
            <a:r>
              <a:rPr lang="en-US" b="0" dirty="0" err="1"/>
              <a:t>alkalmazást</a:t>
            </a:r>
            <a:r>
              <a:rPr lang="en-US" b="0" dirty="0"/>
              <a:t> </a:t>
            </a:r>
            <a:r>
              <a:rPr lang="en-US" b="0" dirty="0" err="1"/>
              <a:t>hozzunk</a:t>
            </a:r>
            <a:r>
              <a:rPr lang="en-US" b="0" dirty="0"/>
              <a:t> </a:t>
            </a:r>
            <a:r>
              <a:rPr lang="en-US" b="0" dirty="0" err="1"/>
              <a:t>létre</a:t>
            </a:r>
            <a:r>
              <a:rPr lang="en-US" b="0" dirty="0"/>
              <a:t>, </a:t>
            </a:r>
            <a:r>
              <a:rPr lang="en-US" b="0" dirty="0" err="1"/>
              <a:t>míg</a:t>
            </a:r>
            <a:r>
              <a:rPr lang="en-US" b="0" dirty="0"/>
              <a:t> a Postman </a:t>
            </a:r>
            <a:r>
              <a:rPr lang="en-US" b="0" dirty="0" err="1"/>
              <a:t>és</a:t>
            </a:r>
            <a:r>
              <a:rPr lang="en-US" b="0" dirty="0"/>
              <a:t> a Bootstrap </a:t>
            </a:r>
            <a:r>
              <a:rPr lang="en-US" b="0" dirty="0" err="1"/>
              <a:t>segített</a:t>
            </a:r>
            <a:r>
              <a:rPr lang="en-US" b="0" dirty="0"/>
              <a:t> a </a:t>
            </a:r>
            <a:r>
              <a:rPr lang="en-US" b="0" dirty="0" err="1"/>
              <a:t>tesztelésben</a:t>
            </a:r>
            <a:r>
              <a:rPr lang="en-US" b="0" dirty="0"/>
              <a:t> </a:t>
            </a:r>
            <a:r>
              <a:rPr lang="en-US" b="0" dirty="0" err="1"/>
              <a:t>és</a:t>
            </a:r>
            <a:r>
              <a:rPr lang="en-US" b="0" dirty="0"/>
              <a:t> a </a:t>
            </a:r>
            <a:r>
              <a:rPr lang="en-US" b="0" dirty="0" err="1"/>
              <a:t>dizájnban</a:t>
            </a:r>
            <a:r>
              <a:rPr lang="en-US" b="0" dirty="0"/>
              <a:t>. </a:t>
            </a:r>
            <a:endParaRPr lang="en-US" b="0" dirty="0">
              <a:ea typeface="Calibri"/>
              <a:cs typeface="Calibri"/>
            </a:endParaRPr>
          </a:p>
          <a:p>
            <a:r>
              <a:rPr lang="en-US" b="0" dirty="0"/>
              <a:t>A XAMPP </a:t>
            </a:r>
            <a:r>
              <a:rPr lang="en-US" b="0" dirty="0" err="1"/>
              <a:t>pedig</a:t>
            </a:r>
            <a:r>
              <a:rPr lang="en-US" b="0" dirty="0"/>
              <a:t> a </a:t>
            </a:r>
            <a:r>
              <a:rPr lang="en-US" b="0" dirty="0" err="1"/>
              <a:t>helyi</a:t>
            </a:r>
            <a:r>
              <a:rPr lang="en-US" b="0" dirty="0"/>
              <a:t> </a:t>
            </a:r>
            <a:r>
              <a:rPr lang="en-US" b="0" dirty="0" err="1"/>
              <a:t>fejlesztést</a:t>
            </a:r>
            <a:r>
              <a:rPr lang="en-US" b="0" dirty="0"/>
              <a:t> </a:t>
            </a:r>
            <a:r>
              <a:rPr lang="en-US" b="0" dirty="0" err="1"/>
              <a:t>tette</a:t>
            </a:r>
            <a:r>
              <a:rPr lang="en-US" b="0" dirty="0"/>
              <a:t> </a:t>
            </a:r>
            <a:r>
              <a:rPr lang="en-US" b="0" dirty="0" err="1"/>
              <a:t>egyszerűbbé</a:t>
            </a:r>
            <a:r>
              <a:rPr lang="en-US" b="0" dirty="0"/>
              <a:t>, </a:t>
            </a:r>
            <a:r>
              <a:rPr lang="en-US" b="0" dirty="0" err="1"/>
              <a:t>így</a:t>
            </a:r>
            <a:r>
              <a:rPr lang="en-US" b="0" dirty="0"/>
              <a:t> </a:t>
            </a:r>
            <a:r>
              <a:rPr lang="en-US" b="0" dirty="0" err="1"/>
              <a:t>gyorsan</a:t>
            </a:r>
            <a:r>
              <a:rPr lang="en-US" b="0" dirty="0"/>
              <a:t> </a:t>
            </a:r>
            <a:r>
              <a:rPr lang="en-US" b="0" dirty="0" err="1"/>
              <a:t>tudtunk</a:t>
            </a:r>
            <a:r>
              <a:rPr lang="en-US" b="0" dirty="0"/>
              <a:t> </a:t>
            </a:r>
            <a:r>
              <a:rPr lang="en-US" b="0" dirty="0" err="1"/>
              <a:t>dolgozni</a:t>
            </a:r>
            <a:r>
              <a:rPr lang="en-US" b="0" dirty="0"/>
              <a:t> </a:t>
            </a:r>
            <a:r>
              <a:rPr lang="en-US" b="0" dirty="0" err="1"/>
              <a:t>és</a:t>
            </a:r>
            <a:r>
              <a:rPr lang="en-US" b="0" dirty="0"/>
              <a:t> </a:t>
            </a:r>
            <a:r>
              <a:rPr lang="en-US" b="0" dirty="0" err="1"/>
              <a:t>tesztelni</a:t>
            </a:r>
            <a:r>
              <a:rPr lang="en-US" b="0" dirty="0"/>
              <a:t>.</a:t>
            </a:r>
          </a:p>
          <a:p>
            <a:endParaRPr lang="en-US" b="1"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DE2C60B6-403E-4B37-A26E-3FFA0E6F0033}" type="slidenum">
              <a:t>6</a:t>
            </a:fld>
            <a:endParaRPr lang="en-US"/>
          </a:p>
        </p:txBody>
      </p:sp>
    </p:spTree>
    <p:extLst>
      <p:ext uri="{BB962C8B-B14F-4D97-AF65-F5344CB8AC3E}">
        <p14:creationId xmlns:p14="http://schemas.microsoft.com/office/powerpoint/2010/main" val="1022194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a typeface="Calibri"/>
                <a:cs typeface="Calibri"/>
              </a:rPr>
              <a:t>(Gergő)</a:t>
            </a:r>
          </a:p>
          <a:p>
            <a:endParaRPr lang="en-US" dirty="0"/>
          </a:p>
          <a:p>
            <a:r>
              <a:rPr lang="en-US" b="0" dirty="0"/>
              <a:t>A </a:t>
            </a:r>
            <a:r>
              <a:rPr lang="en-US" b="0" dirty="0" err="1"/>
              <a:t>projekt</a:t>
            </a:r>
            <a:r>
              <a:rPr lang="en-US" b="0" dirty="0"/>
              <a:t> </a:t>
            </a:r>
            <a:r>
              <a:rPr lang="en-US" b="0" dirty="0" err="1"/>
              <a:t>dokumentációjának</a:t>
            </a:r>
            <a:r>
              <a:rPr lang="en-US" b="0" dirty="0"/>
              <a:t> </a:t>
            </a:r>
            <a:r>
              <a:rPr lang="en-US" b="0" dirty="0" err="1"/>
              <a:t>elkészítéséért</a:t>
            </a:r>
            <a:r>
              <a:rPr lang="en-US" b="0" dirty="0"/>
              <a:t> </a:t>
            </a:r>
            <a:r>
              <a:rPr lang="en-US" b="0" dirty="0" err="1"/>
              <a:t>elsősorban</a:t>
            </a:r>
            <a:r>
              <a:rPr lang="en-US" b="0" dirty="0"/>
              <a:t> </a:t>
            </a:r>
            <a:r>
              <a:rPr lang="en-US" b="0" dirty="0" err="1"/>
              <a:t>én</a:t>
            </a:r>
            <a:r>
              <a:rPr lang="en-US" b="0" dirty="0"/>
              <a:t> </a:t>
            </a:r>
            <a:r>
              <a:rPr lang="en-US" b="0" dirty="0" err="1"/>
              <a:t>voltam</a:t>
            </a:r>
            <a:r>
              <a:rPr lang="en-US" b="0" dirty="0"/>
              <a:t> a </a:t>
            </a:r>
            <a:r>
              <a:rPr lang="en-US" b="0" dirty="0" err="1"/>
              <a:t>felelős</a:t>
            </a:r>
            <a:r>
              <a:rPr lang="en-US" b="0" dirty="0"/>
              <a:t>, </a:t>
            </a:r>
            <a:r>
              <a:rPr lang="en-US" b="0" dirty="0" err="1"/>
              <a:t>azonban</a:t>
            </a:r>
            <a:r>
              <a:rPr lang="en-US" b="0" dirty="0"/>
              <a:t> </a:t>
            </a:r>
            <a:r>
              <a:rPr lang="en-US" b="0" dirty="0" err="1"/>
              <a:t>mindkét</a:t>
            </a:r>
            <a:r>
              <a:rPr lang="en-US" b="0" dirty="0"/>
              <a:t> </a:t>
            </a:r>
            <a:r>
              <a:rPr lang="en-US" b="0" dirty="0" err="1"/>
              <a:t>csapattársam</a:t>
            </a:r>
            <a:r>
              <a:rPr lang="en-US" b="0" dirty="0"/>
              <a:t> </a:t>
            </a:r>
            <a:r>
              <a:rPr lang="en-US" b="0" dirty="0" err="1"/>
              <a:t>jelentős</a:t>
            </a:r>
            <a:r>
              <a:rPr lang="en-US" b="0" dirty="0"/>
              <a:t> </a:t>
            </a:r>
            <a:r>
              <a:rPr lang="en-US" b="0" dirty="0" err="1"/>
              <a:t>mértékben</a:t>
            </a:r>
            <a:r>
              <a:rPr lang="en-US" b="0" dirty="0"/>
              <a:t> </a:t>
            </a:r>
            <a:r>
              <a:rPr lang="en-US" b="0" dirty="0" err="1"/>
              <a:t>hozzájárult</a:t>
            </a:r>
            <a:r>
              <a:rPr lang="en-US" b="0" dirty="0"/>
              <a:t> a </a:t>
            </a:r>
            <a:r>
              <a:rPr lang="en-US" b="0" dirty="0" err="1"/>
              <a:t>munkámhoz</a:t>
            </a:r>
            <a:r>
              <a:rPr lang="en-US" b="0" dirty="0"/>
              <a:t> – </a:t>
            </a:r>
            <a:r>
              <a:rPr lang="en-US" b="0" dirty="0" err="1"/>
              <a:t>különösen</a:t>
            </a:r>
            <a:r>
              <a:rPr lang="en-US" b="0" dirty="0"/>
              <a:t> a </a:t>
            </a:r>
            <a:r>
              <a:rPr lang="en-US" b="0" dirty="0" err="1"/>
              <a:t>tesztesetek</a:t>
            </a:r>
            <a:r>
              <a:rPr lang="en-US" b="0" dirty="0"/>
              <a:t> </a:t>
            </a:r>
            <a:r>
              <a:rPr lang="en-US" b="0" dirty="0" err="1"/>
              <a:t>kidolgozásában</a:t>
            </a:r>
            <a:r>
              <a:rPr lang="en-US" b="0" dirty="0"/>
              <a:t> </a:t>
            </a:r>
            <a:r>
              <a:rPr lang="en-US" b="0" dirty="0" err="1"/>
              <a:t>segítettek</a:t>
            </a:r>
            <a:r>
              <a:rPr lang="en-US" b="0" dirty="0"/>
              <a:t>. Az ő </a:t>
            </a:r>
            <a:r>
              <a:rPr lang="en-US" b="0" dirty="0" err="1"/>
              <a:t>támogatásukkal</a:t>
            </a:r>
            <a:r>
              <a:rPr lang="en-US" b="0" dirty="0"/>
              <a:t> </a:t>
            </a:r>
            <a:r>
              <a:rPr lang="en-US" b="0" dirty="0" err="1"/>
              <a:t>sikerült</a:t>
            </a:r>
            <a:r>
              <a:rPr lang="en-US" b="0" dirty="0"/>
              <a:t> a </a:t>
            </a:r>
            <a:r>
              <a:rPr lang="en-US" b="0" dirty="0" err="1"/>
              <a:t>tesztelési</a:t>
            </a:r>
            <a:r>
              <a:rPr lang="en-US" b="0" dirty="0"/>
              <a:t> </a:t>
            </a:r>
            <a:r>
              <a:rPr lang="en-US" b="0" dirty="0" err="1"/>
              <a:t>dokumentációt</a:t>
            </a:r>
            <a:r>
              <a:rPr lang="en-US" b="0" dirty="0"/>
              <a:t> </a:t>
            </a:r>
            <a:r>
              <a:rPr lang="en-US" b="0" dirty="0" err="1"/>
              <a:t>pontosan</a:t>
            </a:r>
            <a:r>
              <a:rPr lang="en-US" b="0" dirty="0"/>
              <a:t> </a:t>
            </a:r>
            <a:r>
              <a:rPr lang="en-US" b="0" dirty="0" err="1"/>
              <a:t>és</a:t>
            </a:r>
            <a:r>
              <a:rPr lang="en-US" b="0" dirty="0"/>
              <a:t> </a:t>
            </a:r>
            <a:r>
              <a:rPr lang="en-US" b="0" dirty="0" err="1"/>
              <a:t>áttekinthetően</a:t>
            </a:r>
            <a:r>
              <a:rPr lang="en-US" b="0" dirty="0"/>
              <a:t> </a:t>
            </a:r>
            <a:r>
              <a:rPr lang="en-US" b="0" dirty="0" err="1"/>
              <a:t>összeállítanom</a:t>
            </a:r>
            <a:r>
              <a:rPr lang="en-US" b="0" dirty="0"/>
              <a:t>.</a:t>
            </a:r>
          </a:p>
          <a:p>
            <a:r>
              <a:rPr lang="en-US" dirty="0"/>
              <a:t>A </a:t>
            </a:r>
            <a:r>
              <a:rPr lang="en-US" dirty="0" err="1"/>
              <a:t>teljes</a:t>
            </a:r>
            <a:r>
              <a:rPr lang="en-US" dirty="0"/>
              <a:t> </a:t>
            </a:r>
            <a:r>
              <a:rPr lang="en-US" dirty="0" err="1"/>
              <a:t>dokumentációt</a:t>
            </a:r>
            <a:r>
              <a:rPr lang="en-US" dirty="0"/>
              <a:t> </a:t>
            </a:r>
            <a:r>
              <a:rPr lang="en-US" dirty="0" err="1"/>
              <a:t>több</a:t>
            </a:r>
            <a:r>
              <a:rPr lang="en-US" dirty="0"/>
              <a:t> </a:t>
            </a:r>
            <a:r>
              <a:rPr lang="en-US" dirty="0" err="1"/>
              <a:t>részre</a:t>
            </a:r>
            <a:r>
              <a:rPr lang="en-US" dirty="0"/>
              <a:t> </a:t>
            </a:r>
            <a:r>
              <a:rPr lang="en-US" dirty="0" err="1"/>
              <a:t>bontottam</a:t>
            </a:r>
            <a:r>
              <a:rPr lang="en-US" dirty="0"/>
              <a:t>, </a:t>
            </a:r>
            <a:r>
              <a:rPr lang="en-US" dirty="0" err="1"/>
              <a:t>azonban</a:t>
            </a:r>
            <a:r>
              <a:rPr lang="en-US" dirty="0"/>
              <a:t> </a:t>
            </a:r>
            <a:r>
              <a:rPr lang="en-US" dirty="0" err="1"/>
              <a:t>három</a:t>
            </a:r>
            <a:r>
              <a:rPr lang="en-US" dirty="0"/>
              <a:t> </a:t>
            </a:r>
            <a:r>
              <a:rPr lang="en-US" dirty="0" err="1"/>
              <a:t>fő</a:t>
            </a:r>
            <a:r>
              <a:rPr lang="en-US" dirty="0"/>
              <a:t> </a:t>
            </a:r>
            <a:r>
              <a:rPr lang="en-US" dirty="0" err="1"/>
              <a:t>szekciót</a:t>
            </a:r>
            <a:r>
              <a:rPr lang="en-US" dirty="0"/>
              <a:t> </a:t>
            </a:r>
            <a:r>
              <a:rPr lang="en-US" dirty="0" err="1"/>
              <a:t>szeretnék</a:t>
            </a:r>
            <a:r>
              <a:rPr lang="en-US" dirty="0"/>
              <a:t> </a:t>
            </a:r>
            <a:r>
              <a:rPr lang="en-US" dirty="0" err="1"/>
              <a:t>kiemelni</a:t>
            </a:r>
            <a:r>
              <a:rPr lang="en-US" dirty="0"/>
              <a:t>: a </a:t>
            </a:r>
            <a:r>
              <a:rPr lang="en-US" b="1" dirty="0" err="1"/>
              <a:t>Tesztelési</a:t>
            </a:r>
            <a:r>
              <a:rPr lang="en-US" b="1" dirty="0"/>
              <a:t> </a:t>
            </a:r>
            <a:r>
              <a:rPr lang="en-US" b="1" dirty="0" err="1"/>
              <a:t>dokumentációt</a:t>
            </a:r>
            <a:r>
              <a:rPr lang="en-US" dirty="0"/>
              <a:t>, a </a:t>
            </a:r>
            <a:r>
              <a:rPr lang="en-US" b="1" dirty="0" err="1"/>
              <a:t>Felhasználói</a:t>
            </a:r>
            <a:r>
              <a:rPr lang="en-US" b="1" dirty="0"/>
              <a:t> </a:t>
            </a:r>
            <a:r>
              <a:rPr lang="en-US" b="1" dirty="0" err="1"/>
              <a:t>dokumentációt</a:t>
            </a:r>
            <a:r>
              <a:rPr lang="en-US" dirty="0"/>
              <a:t>, </a:t>
            </a:r>
            <a:r>
              <a:rPr lang="en-US" dirty="0" err="1"/>
              <a:t>valamint</a:t>
            </a:r>
            <a:r>
              <a:rPr lang="en-US" dirty="0"/>
              <a:t> a </a:t>
            </a:r>
            <a:r>
              <a:rPr lang="en-US" b="1" dirty="0" err="1"/>
              <a:t>Fejlesztői</a:t>
            </a:r>
            <a:r>
              <a:rPr lang="en-US" b="1" dirty="0"/>
              <a:t> </a:t>
            </a:r>
            <a:r>
              <a:rPr lang="en-US" b="1" dirty="0" err="1"/>
              <a:t>dokumentációt</a:t>
            </a:r>
            <a:r>
              <a:rPr lang="en-US" dirty="0"/>
              <a:t>.</a:t>
            </a:r>
            <a:endParaRPr lang="en-US" dirty="0">
              <a:ea typeface="Calibri"/>
              <a:cs typeface="Calibri"/>
            </a:endParaRPr>
          </a:p>
          <a:p>
            <a:r>
              <a:rPr lang="en-US" b="1" dirty="0" err="1"/>
              <a:t>Felhasználói</a:t>
            </a:r>
            <a:r>
              <a:rPr lang="en-US" b="1" dirty="0"/>
              <a:t> </a:t>
            </a:r>
            <a:r>
              <a:rPr lang="en-US" b="1" dirty="0" err="1"/>
              <a:t>dokumentáció</a:t>
            </a:r>
            <a:endParaRPr lang="en-US" dirty="0"/>
          </a:p>
          <a:p>
            <a:r>
              <a:rPr lang="en-US" dirty="0" err="1"/>
              <a:t>Ennek</a:t>
            </a:r>
            <a:r>
              <a:rPr lang="en-US" dirty="0"/>
              <a:t> a </a:t>
            </a:r>
            <a:r>
              <a:rPr lang="en-US" dirty="0" err="1"/>
              <a:t>résznek</a:t>
            </a:r>
            <a:r>
              <a:rPr lang="en-US" dirty="0"/>
              <a:t> a </a:t>
            </a:r>
            <a:r>
              <a:rPr lang="en-US" dirty="0" err="1"/>
              <a:t>célja</a:t>
            </a:r>
            <a:r>
              <a:rPr lang="en-US" dirty="0"/>
              <a:t>, </a:t>
            </a:r>
            <a:r>
              <a:rPr lang="en-US" dirty="0" err="1"/>
              <a:t>hogy</a:t>
            </a:r>
            <a:r>
              <a:rPr lang="en-US" dirty="0"/>
              <a:t> </a:t>
            </a:r>
            <a:r>
              <a:rPr lang="en-US" dirty="0" err="1"/>
              <a:t>részletes</a:t>
            </a:r>
            <a:r>
              <a:rPr lang="en-US" dirty="0"/>
              <a:t> </a:t>
            </a:r>
            <a:r>
              <a:rPr lang="en-US" dirty="0" err="1"/>
              <a:t>útmutatást</a:t>
            </a:r>
            <a:r>
              <a:rPr lang="en-US" dirty="0"/>
              <a:t> </a:t>
            </a:r>
            <a:r>
              <a:rPr lang="en-US" dirty="0" err="1"/>
              <a:t>nyújtson</a:t>
            </a:r>
            <a:r>
              <a:rPr lang="en-US" dirty="0"/>
              <a:t> a </a:t>
            </a:r>
            <a:r>
              <a:rPr lang="en-US" dirty="0" err="1"/>
              <a:t>végfelhasználók</a:t>
            </a:r>
            <a:r>
              <a:rPr lang="en-US" dirty="0"/>
              <a:t> </a:t>
            </a:r>
            <a:r>
              <a:rPr lang="en-US" dirty="0" err="1"/>
              <a:t>számára</a:t>
            </a:r>
            <a:r>
              <a:rPr lang="en-US" dirty="0"/>
              <a:t>. </a:t>
            </a:r>
            <a:r>
              <a:rPr lang="en-US" dirty="0" err="1"/>
              <a:t>Több</a:t>
            </a:r>
            <a:r>
              <a:rPr lang="en-US" dirty="0"/>
              <a:t> </a:t>
            </a:r>
            <a:r>
              <a:rPr lang="en-US" dirty="0" err="1"/>
              <a:t>oldalon</a:t>
            </a:r>
            <a:r>
              <a:rPr lang="en-US" dirty="0"/>
              <a:t> </a:t>
            </a:r>
            <a:r>
              <a:rPr lang="en-US" dirty="0" err="1"/>
              <a:t>keresztül</a:t>
            </a:r>
            <a:r>
              <a:rPr lang="en-US" dirty="0"/>
              <a:t> </a:t>
            </a:r>
            <a:r>
              <a:rPr lang="en-US" dirty="0" err="1"/>
              <a:t>ismertetem</a:t>
            </a:r>
            <a:r>
              <a:rPr lang="en-US" dirty="0"/>
              <a:t>, </a:t>
            </a:r>
            <a:r>
              <a:rPr lang="en-US" dirty="0" err="1"/>
              <a:t>hogy</a:t>
            </a:r>
            <a:r>
              <a:rPr lang="en-US" dirty="0"/>
              <a:t> </a:t>
            </a:r>
            <a:r>
              <a:rPr lang="en-US" dirty="0" err="1"/>
              <a:t>milyen</a:t>
            </a:r>
            <a:r>
              <a:rPr lang="en-US" dirty="0"/>
              <a:t> </a:t>
            </a:r>
            <a:r>
              <a:rPr lang="en-US" dirty="0" err="1"/>
              <a:t>funkciók</a:t>
            </a:r>
            <a:r>
              <a:rPr lang="en-US" dirty="0"/>
              <a:t> </a:t>
            </a:r>
            <a:r>
              <a:rPr lang="en-US" dirty="0" err="1"/>
              <a:t>érhetők</a:t>
            </a:r>
            <a:r>
              <a:rPr lang="en-US" dirty="0"/>
              <a:t> el </a:t>
            </a:r>
            <a:r>
              <a:rPr lang="en-US" dirty="0" err="1"/>
              <a:t>az</a:t>
            </a:r>
            <a:r>
              <a:rPr lang="en-US" dirty="0"/>
              <a:t> </a:t>
            </a:r>
            <a:r>
              <a:rPr lang="en-US" dirty="0" err="1"/>
              <a:t>oldalon</a:t>
            </a:r>
            <a:r>
              <a:rPr lang="en-US" dirty="0"/>
              <a:t>, </a:t>
            </a:r>
            <a:r>
              <a:rPr lang="en-US" dirty="0" err="1"/>
              <a:t>hogyan</a:t>
            </a:r>
            <a:r>
              <a:rPr lang="en-US" dirty="0"/>
              <a:t> </a:t>
            </a:r>
            <a:r>
              <a:rPr lang="en-US" dirty="0" err="1"/>
              <a:t>lehet</a:t>
            </a:r>
            <a:r>
              <a:rPr lang="en-US" dirty="0"/>
              <a:t> </a:t>
            </a:r>
            <a:r>
              <a:rPr lang="en-US" dirty="0" err="1"/>
              <a:t>azokat</a:t>
            </a:r>
            <a:r>
              <a:rPr lang="en-US" dirty="0"/>
              <a:t> </a:t>
            </a:r>
            <a:r>
              <a:rPr lang="en-US" dirty="0" err="1"/>
              <a:t>használni</a:t>
            </a:r>
            <a:r>
              <a:rPr lang="en-US" dirty="0"/>
              <a:t>, </a:t>
            </a:r>
            <a:r>
              <a:rPr lang="en-US" dirty="0" err="1"/>
              <a:t>és</a:t>
            </a:r>
            <a:r>
              <a:rPr lang="en-US" dirty="0"/>
              <a:t> mire </a:t>
            </a:r>
            <a:r>
              <a:rPr lang="en-US" dirty="0" err="1"/>
              <a:t>számíthat</a:t>
            </a:r>
            <a:r>
              <a:rPr lang="en-US" dirty="0"/>
              <a:t> a </a:t>
            </a:r>
            <a:r>
              <a:rPr lang="en-US" dirty="0" err="1"/>
              <a:t>felhasználó</a:t>
            </a:r>
            <a:r>
              <a:rPr lang="en-US" dirty="0"/>
              <a:t> a </a:t>
            </a:r>
            <a:r>
              <a:rPr lang="en-US" dirty="0" err="1"/>
              <a:t>különböző</a:t>
            </a:r>
            <a:r>
              <a:rPr lang="en-US" dirty="0"/>
              <a:t> </a:t>
            </a:r>
            <a:r>
              <a:rPr lang="en-US" dirty="0" err="1"/>
              <a:t>folyamatok</a:t>
            </a:r>
            <a:r>
              <a:rPr lang="en-US" dirty="0"/>
              <a:t> </a:t>
            </a:r>
            <a:r>
              <a:rPr lang="en-US" dirty="0" err="1"/>
              <a:t>során</a:t>
            </a:r>
            <a:r>
              <a:rPr lang="en-US" dirty="0"/>
              <a:t>.</a:t>
            </a:r>
          </a:p>
          <a:p>
            <a:r>
              <a:rPr lang="en-US" b="1" dirty="0" err="1"/>
              <a:t>Fejlesztői</a:t>
            </a:r>
            <a:r>
              <a:rPr lang="en-US" b="1" dirty="0"/>
              <a:t> </a:t>
            </a:r>
            <a:r>
              <a:rPr lang="en-US" b="1" dirty="0" err="1"/>
              <a:t>dokumentáció</a:t>
            </a:r>
            <a:endParaRPr lang="en-US" dirty="0"/>
          </a:p>
          <a:p>
            <a:r>
              <a:rPr lang="en-US" dirty="0" err="1"/>
              <a:t>Ez</a:t>
            </a:r>
            <a:r>
              <a:rPr lang="en-US" dirty="0"/>
              <a:t> a </a:t>
            </a:r>
            <a:r>
              <a:rPr lang="en-US" dirty="0" err="1"/>
              <a:t>rész</a:t>
            </a:r>
            <a:r>
              <a:rPr lang="en-US" dirty="0"/>
              <a:t> a </a:t>
            </a:r>
            <a:r>
              <a:rPr lang="en-US" dirty="0" err="1"/>
              <a:t>technikai</a:t>
            </a:r>
            <a:r>
              <a:rPr lang="en-US" dirty="0"/>
              <a:t> </a:t>
            </a:r>
            <a:r>
              <a:rPr lang="en-US" dirty="0" err="1"/>
              <a:t>részletekre</a:t>
            </a:r>
            <a:r>
              <a:rPr lang="en-US" dirty="0"/>
              <a:t> </a:t>
            </a:r>
            <a:r>
              <a:rPr lang="en-US" dirty="0" err="1"/>
              <a:t>összpontosít</a:t>
            </a:r>
            <a:r>
              <a:rPr lang="en-US" dirty="0"/>
              <a:t>, </a:t>
            </a:r>
            <a:r>
              <a:rPr lang="en-US" dirty="0" err="1"/>
              <a:t>és</a:t>
            </a:r>
            <a:r>
              <a:rPr lang="en-US" dirty="0"/>
              <a:t> </a:t>
            </a:r>
            <a:r>
              <a:rPr lang="en-US" dirty="0" err="1"/>
              <a:t>elsősorban</a:t>
            </a:r>
            <a:r>
              <a:rPr lang="en-US" dirty="0"/>
              <a:t> </a:t>
            </a:r>
            <a:r>
              <a:rPr lang="en-US" dirty="0" err="1"/>
              <a:t>fejlesztőknek</a:t>
            </a:r>
            <a:r>
              <a:rPr lang="en-US" dirty="0"/>
              <a:t> </a:t>
            </a:r>
            <a:r>
              <a:rPr lang="en-US" dirty="0" err="1"/>
              <a:t>készült</a:t>
            </a:r>
            <a:r>
              <a:rPr lang="en-US" dirty="0"/>
              <a:t>. </a:t>
            </a:r>
            <a:r>
              <a:rPr lang="en-US" dirty="0" err="1"/>
              <a:t>Tartalmazza</a:t>
            </a:r>
            <a:r>
              <a:rPr lang="en-US" dirty="0"/>
              <a:t> </a:t>
            </a:r>
            <a:r>
              <a:rPr lang="en-US" dirty="0" err="1"/>
              <a:t>az</a:t>
            </a:r>
            <a:r>
              <a:rPr lang="en-US" dirty="0"/>
              <a:t> </a:t>
            </a:r>
            <a:r>
              <a:rPr lang="en-US" dirty="0" err="1"/>
              <a:t>adatmodell</a:t>
            </a:r>
            <a:r>
              <a:rPr lang="en-US" dirty="0"/>
              <a:t> </a:t>
            </a:r>
            <a:r>
              <a:rPr lang="en-US" dirty="0" err="1"/>
              <a:t>bemutatását</a:t>
            </a:r>
            <a:r>
              <a:rPr lang="en-US" dirty="0"/>
              <a:t>, a </a:t>
            </a:r>
            <a:r>
              <a:rPr lang="en-US" dirty="0" err="1"/>
              <a:t>használt</a:t>
            </a:r>
            <a:r>
              <a:rPr lang="en-US" dirty="0"/>
              <a:t> </a:t>
            </a:r>
            <a:r>
              <a:rPr lang="en-US" dirty="0" err="1"/>
              <a:t>technológiák</a:t>
            </a:r>
            <a:r>
              <a:rPr lang="en-US" dirty="0"/>
              <a:t> </a:t>
            </a:r>
            <a:r>
              <a:rPr lang="en-US" dirty="0" err="1"/>
              <a:t>és</a:t>
            </a:r>
            <a:r>
              <a:rPr lang="en-US" dirty="0"/>
              <a:t> </a:t>
            </a:r>
            <a:r>
              <a:rPr lang="en-US" dirty="0" err="1"/>
              <a:t>szoftverek</a:t>
            </a:r>
            <a:r>
              <a:rPr lang="en-US" dirty="0"/>
              <a:t> </a:t>
            </a:r>
            <a:r>
              <a:rPr lang="en-US" dirty="0" err="1"/>
              <a:t>listáját</a:t>
            </a:r>
            <a:r>
              <a:rPr lang="en-US" dirty="0"/>
              <a:t>, </a:t>
            </a:r>
            <a:r>
              <a:rPr lang="en-US" dirty="0" err="1"/>
              <a:t>valamint</a:t>
            </a:r>
            <a:r>
              <a:rPr lang="en-US" dirty="0"/>
              <a:t> </a:t>
            </a:r>
            <a:r>
              <a:rPr lang="en-US" dirty="0" err="1"/>
              <a:t>az</a:t>
            </a:r>
            <a:r>
              <a:rPr lang="en-US" dirty="0"/>
              <a:t> </a:t>
            </a:r>
            <a:r>
              <a:rPr lang="en-US" dirty="0" err="1"/>
              <a:t>adatbázisban</a:t>
            </a:r>
            <a:r>
              <a:rPr lang="en-US" dirty="0"/>
              <a:t> </a:t>
            </a:r>
            <a:r>
              <a:rPr lang="en-US" dirty="0" err="1"/>
              <a:t>alkalmazott</a:t>
            </a:r>
            <a:r>
              <a:rPr lang="en-US" dirty="0"/>
              <a:t> </a:t>
            </a:r>
            <a:r>
              <a:rPr lang="en-US" dirty="0" err="1"/>
              <a:t>kapcsolatok</a:t>
            </a:r>
            <a:r>
              <a:rPr lang="en-US" dirty="0"/>
              <a:t> </a:t>
            </a:r>
            <a:r>
              <a:rPr lang="en-US" dirty="0" err="1"/>
              <a:t>és</a:t>
            </a:r>
            <a:r>
              <a:rPr lang="en-US" dirty="0"/>
              <a:t> </a:t>
            </a:r>
            <a:r>
              <a:rPr lang="en-US" dirty="0" err="1"/>
              <a:t>indexek</a:t>
            </a:r>
            <a:r>
              <a:rPr lang="en-US" dirty="0"/>
              <a:t> </a:t>
            </a:r>
            <a:r>
              <a:rPr lang="en-US" dirty="0" err="1"/>
              <a:t>részletes</a:t>
            </a:r>
            <a:r>
              <a:rPr lang="en-US" dirty="0"/>
              <a:t> </a:t>
            </a:r>
            <a:r>
              <a:rPr lang="en-US" dirty="0" err="1"/>
              <a:t>leírását</a:t>
            </a:r>
            <a:r>
              <a:rPr lang="en-US" dirty="0"/>
              <a:t> – </a:t>
            </a:r>
            <a:r>
              <a:rPr lang="en-US" dirty="0" err="1"/>
              <a:t>melyeket</a:t>
            </a:r>
            <a:r>
              <a:rPr lang="en-US" dirty="0"/>
              <a:t> </a:t>
            </a:r>
            <a:r>
              <a:rPr lang="en-US" dirty="0" err="1"/>
              <a:t>Andrással</a:t>
            </a:r>
            <a:r>
              <a:rPr lang="en-US" dirty="0"/>
              <a:t> </a:t>
            </a:r>
            <a:r>
              <a:rPr lang="en-US" dirty="0" err="1"/>
              <a:t>közösen</a:t>
            </a:r>
            <a:r>
              <a:rPr lang="en-US" dirty="0"/>
              <a:t> </a:t>
            </a:r>
            <a:r>
              <a:rPr lang="en-US" dirty="0" err="1"/>
              <a:t>dolgoztunk</a:t>
            </a:r>
            <a:r>
              <a:rPr lang="en-US" dirty="0"/>
              <a:t> </a:t>
            </a:r>
            <a:r>
              <a:rPr lang="en-US" dirty="0" err="1"/>
              <a:t>ki</a:t>
            </a:r>
            <a:r>
              <a:rPr lang="en-US" dirty="0"/>
              <a:t>.</a:t>
            </a:r>
          </a:p>
          <a:p>
            <a:r>
              <a:rPr lang="en-US" b="1" dirty="0" err="1"/>
              <a:t>Tesztelési</a:t>
            </a:r>
            <a:r>
              <a:rPr lang="en-US" b="1" dirty="0"/>
              <a:t> </a:t>
            </a:r>
            <a:r>
              <a:rPr lang="en-US" b="1" dirty="0" err="1"/>
              <a:t>dokumentáció</a:t>
            </a:r>
            <a:endParaRPr lang="en-US" dirty="0"/>
          </a:p>
          <a:p>
            <a:r>
              <a:rPr lang="en-US" dirty="0" err="1"/>
              <a:t>Ebben</a:t>
            </a:r>
            <a:r>
              <a:rPr lang="en-US" dirty="0"/>
              <a:t> a </a:t>
            </a:r>
            <a:r>
              <a:rPr lang="en-US" dirty="0" err="1"/>
              <a:t>szekcióban</a:t>
            </a:r>
            <a:r>
              <a:rPr lang="en-US" dirty="0"/>
              <a:t> </a:t>
            </a:r>
            <a:r>
              <a:rPr lang="en-US" dirty="0" err="1"/>
              <a:t>részletesen</a:t>
            </a:r>
            <a:r>
              <a:rPr lang="en-US" dirty="0"/>
              <a:t> </a:t>
            </a:r>
            <a:r>
              <a:rPr lang="en-US" dirty="0" err="1"/>
              <a:t>bemutattam</a:t>
            </a:r>
            <a:r>
              <a:rPr lang="en-US" dirty="0"/>
              <a:t> </a:t>
            </a:r>
            <a:r>
              <a:rPr lang="en-US" dirty="0" err="1"/>
              <a:t>az</a:t>
            </a:r>
            <a:r>
              <a:rPr lang="en-US" dirty="0"/>
              <a:t> </a:t>
            </a:r>
            <a:r>
              <a:rPr lang="en-US" dirty="0" err="1"/>
              <a:t>általunk</a:t>
            </a:r>
            <a:r>
              <a:rPr lang="en-US" dirty="0"/>
              <a:t> </a:t>
            </a:r>
            <a:r>
              <a:rPr lang="en-US" dirty="0" err="1"/>
              <a:t>végzett</a:t>
            </a:r>
            <a:r>
              <a:rPr lang="en-US" dirty="0"/>
              <a:t> </a:t>
            </a:r>
            <a:r>
              <a:rPr lang="en-US" dirty="0" err="1"/>
              <a:t>tesztek</a:t>
            </a:r>
            <a:r>
              <a:rPr lang="en-US" dirty="0"/>
              <a:t> </a:t>
            </a:r>
            <a:r>
              <a:rPr lang="en-US" dirty="0" err="1"/>
              <a:t>típusait</a:t>
            </a:r>
            <a:r>
              <a:rPr lang="en-US" dirty="0"/>
              <a:t> </a:t>
            </a:r>
            <a:r>
              <a:rPr lang="en-US" dirty="0" err="1"/>
              <a:t>és</a:t>
            </a:r>
            <a:r>
              <a:rPr lang="en-US" dirty="0"/>
              <a:t> </a:t>
            </a:r>
            <a:r>
              <a:rPr lang="en-US" dirty="0" err="1"/>
              <a:t>azok</a:t>
            </a:r>
            <a:r>
              <a:rPr lang="en-US" dirty="0"/>
              <a:t> </a:t>
            </a:r>
            <a:r>
              <a:rPr lang="en-US" dirty="0" err="1"/>
              <a:t>célját</a:t>
            </a:r>
            <a:r>
              <a:rPr lang="en-US" dirty="0"/>
              <a:t>. A </a:t>
            </a:r>
            <a:r>
              <a:rPr lang="en-US" dirty="0" err="1"/>
              <a:t>tesztelést</a:t>
            </a:r>
            <a:r>
              <a:rPr lang="en-US" dirty="0"/>
              <a:t> </a:t>
            </a:r>
            <a:r>
              <a:rPr lang="en-US" dirty="0" err="1"/>
              <a:t>több</a:t>
            </a:r>
            <a:r>
              <a:rPr lang="en-US" dirty="0"/>
              <a:t> </a:t>
            </a:r>
            <a:r>
              <a:rPr lang="en-US" dirty="0" err="1"/>
              <a:t>külön</a:t>
            </a:r>
            <a:r>
              <a:rPr lang="en-US" dirty="0"/>
              <a:t> </a:t>
            </a:r>
            <a:r>
              <a:rPr lang="en-US" dirty="0" err="1"/>
              <a:t>szakaszra</a:t>
            </a:r>
            <a:r>
              <a:rPr lang="en-US" dirty="0"/>
              <a:t> </a:t>
            </a:r>
            <a:r>
              <a:rPr lang="en-US" dirty="0" err="1"/>
              <a:t>és</a:t>
            </a:r>
            <a:r>
              <a:rPr lang="en-US" dirty="0"/>
              <a:t> </a:t>
            </a:r>
            <a:r>
              <a:rPr lang="en-US" dirty="0" err="1"/>
              <a:t>folyamatra</a:t>
            </a:r>
            <a:r>
              <a:rPr lang="en-US" dirty="0"/>
              <a:t> </a:t>
            </a:r>
            <a:r>
              <a:rPr lang="en-US" dirty="0" err="1"/>
              <a:t>bontottam</a:t>
            </a:r>
            <a:r>
              <a:rPr lang="en-US" dirty="0"/>
              <a:t>, </a:t>
            </a:r>
            <a:r>
              <a:rPr lang="en-US" dirty="0" err="1"/>
              <a:t>így</a:t>
            </a:r>
            <a:r>
              <a:rPr lang="en-US" dirty="0"/>
              <a:t> </a:t>
            </a:r>
            <a:r>
              <a:rPr lang="en-US" dirty="0" err="1"/>
              <a:t>könnyen</a:t>
            </a:r>
            <a:r>
              <a:rPr lang="en-US" dirty="0"/>
              <a:t> </a:t>
            </a:r>
            <a:r>
              <a:rPr lang="en-US" dirty="0" err="1"/>
              <a:t>nyomon</a:t>
            </a:r>
            <a:r>
              <a:rPr lang="en-US" dirty="0"/>
              <a:t> </a:t>
            </a:r>
            <a:r>
              <a:rPr lang="en-US" dirty="0" err="1"/>
              <a:t>követhető</a:t>
            </a:r>
            <a:r>
              <a:rPr lang="en-US" dirty="0"/>
              <a:t>, </a:t>
            </a:r>
            <a:r>
              <a:rPr lang="en-US" dirty="0" err="1"/>
              <a:t>hogy</a:t>
            </a:r>
            <a:r>
              <a:rPr lang="en-US" dirty="0"/>
              <a:t> </a:t>
            </a:r>
            <a:r>
              <a:rPr lang="en-US" dirty="0" err="1"/>
              <a:t>mely</a:t>
            </a:r>
            <a:r>
              <a:rPr lang="en-US" dirty="0"/>
              <a:t> </a:t>
            </a:r>
            <a:r>
              <a:rPr lang="en-US" dirty="0" err="1"/>
              <a:t>kritikus</a:t>
            </a:r>
            <a:r>
              <a:rPr lang="en-US" dirty="0"/>
              <a:t> </a:t>
            </a:r>
            <a:r>
              <a:rPr lang="en-US" dirty="0" err="1"/>
              <a:t>funkciókat</a:t>
            </a:r>
            <a:r>
              <a:rPr lang="en-US" dirty="0"/>
              <a:t> </a:t>
            </a:r>
            <a:r>
              <a:rPr lang="en-US" dirty="0" err="1"/>
              <a:t>teszteltük</a:t>
            </a:r>
            <a:r>
              <a:rPr lang="en-US" dirty="0"/>
              <a:t> a </a:t>
            </a:r>
            <a:r>
              <a:rPr lang="en-US" dirty="0" err="1"/>
              <a:t>rendszer</a:t>
            </a:r>
            <a:r>
              <a:rPr lang="en-US" dirty="0"/>
              <a:t> </a:t>
            </a:r>
            <a:r>
              <a:rPr lang="en-US" dirty="0" err="1"/>
              <a:t>stabilitásának</a:t>
            </a:r>
            <a:r>
              <a:rPr lang="en-US" dirty="0"/>
              <a:t> </a:t>
            </a:r>
            <a:r>
              <a:rPr lang="en-US" dirty="0" err="1"/>
              <a:t>és</a:t>
            </a:r>
            <a:r>
              <a:rPr lang="en-US" dirty="0"/>
              <a:t> </a:t>
            </a:r>
            <a:r>
              <a:rPr lang="en-US" dirty="0" err="1"/>
              <a:t>megbízhatóságának</a:t>
            </a:r>
            <a:r>
              <a:rPr lang="en-US" dirty="0"/>
              <a:t> </a:t>
            </a:r>
            <a:r>
              <a:rPr lang="en-US" dirty="0" err="1"/>
              <a:t>biztosítása</a:t>
            </a:r>
            <a:r>
              <a:rPr lang="en-US" dirty="0"/>
              <a:t> </a:t>
            </a:r>
            <a:r>
              <a:rPr lang="en-US" dirty="0" err="1"/>
              <a:t>érdekében</a:t>
            </a:r>
            <a:r>
              <a:rPr lang="en-US" dirty="0"/>
              <a:t>.</a:t>
            </a:r>
          </a:p>
          <a:p>
            <a:endParaRPr lang="en-US" b="1" dirty="0">
              <a:ea typeface="Calibri"/>
              <a:cs typeface="Calibri"/>
            </a:endParaRPr>
          </a:p>
        </p:txBody>
      </p:sp>
      <p:sp>
        <p:nvSpPr>
          <p:cNvPr id="4" name="Slide Number Placeholder 3"/>
          <p:cNvSpPr>
            <a:spLocks noGrp="1"/>
          </p:cNvSpPr>
          <p:nvPr>
            <p:ph type="sldNum" sz="quarter" idx="5"/>
          </p:nvPr>
        </p:nvSpPr>
        <p:spPr/>
        <p:txBody>
          <a:bodyPr/>
          <a:lstStyle/>
          <a:p>
            <a:fld id="{DE2C60B6-403E-4B37-A26E-3FFA0E6F0033}" type="slidenum">
              <a:t>7</a:t>
            </a:fld>
            <a:endParaRPr lang="en-US"/>
          </a:p>
        </p:txBody>
      </p:sp>
    </p:spTree>
    <p:extLst>
      <p:ext uri="{BB962C8B-B14F-4D97-AF65-F5344CB8AC3E}">
        <p14:creationId xmlns:p14="http://schemas.microsoft.com/office/powerpoint/2010/main" val="3469538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a:t>
            </a:r>
            <a:r>
              <a:rPr lang="en-US" dirty="0" err="1">
                <a:ea typeface="Calibri"/>
                <a:cs typeface="Calibri"/>
              </a:rPr>
              <a:t>András</a:t>
            </a:r>
            <a:r>
              <a:rPr lang="en-US" dirty="0">
                <a:ea typeface="Calibri"/>
                <a:cs typeface="Calibri"/>
              </a:rPr>
              <a:t>, Gergő </a:t>
            </a:r>
            <a:r>
              <a:rPr lang="en-US" dirty="0" err="1">
                <a:ea typeface="Calibri"/>
                <a:cs typeface="Calibri"/>
              </a:rPr>
              <a:t>megint</a:t>
            </a:r>
            <a:r>
              <a:rPr lang="en-US" dirty="0">
                <a:ea typeface="Calibri"/>
                <a:cs typeface="Calibri"/>
              </a:rPr>
              <a:t>)</a:t>
            </a:r>
          </a:p>
          <a:p>
            <a:endParaRPr lang="en-US" dirty="0">
              <a:ea typeface="Calibri"/>
              <a:cs typeface="Calibri"/>
            </a:endParaRPr>
          </a:p>
          <a:p>
            <a:r>
              <a:rPr lang="en-US" b="1" dirty="0" err="1"/>
              <a:t>András</a:t>
            </a:r>
            <a:r>
              <a:rPr lang="en-US" b="1" dirty="0"/>
              <a:t>:</a:t>
            </a:r>
            <a:br>
              <a:rPr lang="en-US" b="1" dirty="0">
                <a:cs typeface="+mn-lt"/>
              </a:rPr>
            </a:br>
            <a:r>
              <a:rPr lang="en-US" b="1" dirty="0"/>
              <a:t> </a:t>
            </a:r>
            <a:r>
              <a:rPr lang="en-US" b="0" dirty="0"/>
              <a:t>Here’s our backend setup, built with API-k, </a:t>
            </a:r>
            <a:r>
              <a:rPr lang="en-US" b="0" dirty="0" err="1"/>
              <a:t>Kapszolat</a:t>
            </a:r>
            <a:r>
              <a:rPr lang="en-US" b="0" dirty="0"/>
              <a:t>, </a:t>
            </a:r>
            <a:r>
              <a:rPr lang="en-US" b="0" dirty="0" err="1"/>
              <a:t>Lekérdezések</a:t>
            </a:r>
            <a:r>
              <a:rPr lang="en-US" b="0" dirty="0"/>
              <a:t>, and MySQL. On the left, you can see a GET /genres endpoint. It queries our MySQL database, joining the genres and </a:t>
            </a:r>
            <a:r>
              <a:rPr lang="en-US" b="0" dirty="0" err="1"/>
              <a:t>vinyls</a:t>
            </a:r>
            <a:r>
              <a:rPr lang="en-US" b="0" dirty="0"/>
              <a:t> tables to fetch fields like </a:t>
            </a:r>
            <a:r>
              <a:rPr lang="en-US" b="0" dirty="0" err="1"/>
              <a:t>vinyl_id</a:t>
            </a:r>
            <a:r>
              <a:rPr lang="en-US" b="0" dirty="0"/>
              <a:t>, </a:t>
            </a:r>
            <a:r>
              <a:rPr lang="en-US" b="0" dirty="0" err="1"/>
              <a:t>vinyl_name</a:t>
            </a:r>
            <a:r>
              <a:rPr lang="en-US" b="0" dirty="0"/>
              <a:t>, and genre, returning the data as JSON. We used Node.js with Express to create this API, focusing on clean data delivery and error handling.</a:t>
            </a:r>
          </a:p>
          <a:p>
            <a:endParaRPr lang="en-US" b="0" dirty="0"/>
          </a:p>
          <a:p>
            <a:r>
              <a:rPr lang="en-US" b="1" dirty="0"/>
              <a:t>Gergő:</a:t>
            </a:r>
            <a:br>
              <a:rPr lang="en-US" b="1" dirty="0">
                <a:cs typeface="+mn-lt"/>
              </a:rPr>
            </a:br>
            <a:r>
              <a:rPr lang="en-US" b="1" dirty="0"/>
              <a:t> </a:t>
            </a:r>
            <a:r>
              <a:rPr lang="en-US" b="0" dirty="0"/>
              <a:t>On the right, you’ll see our project structure. We’re using Node.js, with </a:t>
            </a:r>
            <a:r>
              <a:rPr lang="en-US" b="0" dirty="0" err="1"/>
              <a:t>package.json</a:t>
            </a:r>
            <a:r>
              <a:rPr lang="en-US" b="0" dirty="0"/>
              <a:t> and package-</a:t>
            </a:r>
            <a:r>
              <a:rPr lang="en-US" b="0" dirty="0" err="1"/>
              <a:t>lock.json</a:t>
            </a:r>
            <a:r>
              <a:rPr lang="en-US" b="0" dirty="0"/>
              <a:t> managing dependencies. The </a:t>
            </a:r>
            <a:r>
              <a:rPr lang="en-US" b="0" dirty="0" err="1"/>
              <a:t>scratch_n_spin_db.sql</a:t>
            </a:r>
            <a:r>
              <a:rPr lang="en-US" b="0" dirty="0"/>
              <a:t> file defines our MySQL schema, and server.js runs the server. We also have a separate file for database connections, using a connection pool for efficiency. We built this by first designing the database, then setting up connections, and finally creating the API routes.</a:t>
            </a:r>
          </a:p>
          <a:p>
            <a:endParaRPr lang="en-US" b="0" dirty="0"/>
          </a:p>
          <a:p>
            <a:r>
              <a:rPr lang="en-US" b="1" dirty="0"/>
              <a:t>Key Points to Cover:</a:t>
            </a:r>
            <a:endParaRPr lang="en-US" dirty="0"/>
          </a:p>
          <a:p>
            <a:pPr marL="171450" indent="-171450">
              <a:buFont typeface="Arial"/>
              <a:buChar char="•"/>
            </a:pPr>
            <a:r>
              <a:rPr lang="en-US" b="1" dirty="0"/>
              <a:t>Technologies:</a:t>
            </a:r>
            <a:r>
              <a:rPr lang="en-US" dirty="0"/>
              <a:t> </a:t>
            </a:r>
            <a:endParaRPr lang="en-US" dirty="0">
              <a:ea typeface="Calibri"/>
              <a:cs typeface="Calibri"/>
            </a:endParaRPr>
          </a:p>
          <a:p>
            <a:pPr marL="628650" lvl="1" indent="-171450">
              <a:buFont typeface="Arial"/>
              <a:buChar char="•"/>
            </a:pPr>
            <a:r>
              <a:rPr lang="en-US" dirty="0"/>
              <a:t>API-k: API endpoints using Node.js and Express.</a:t>
            </a:r>
            <a:endParaRPr lang="en-US" dirty="0">
              <a:ea typeface="Calibri"/>
              <a:cs typeface="Calibri"/>
            </a:endParaRPr>
          </a:p>
          <a:p>
            <a:pPr marL="628650" lvl="1" indent="-171450">
              <a:buFont typeface="Arial"/>
              <a:buChar char="•"/>
            </a:pPr>
            <a:r>
              <a:rPr lang="en-US" dirty="0" err="1"/>
              <a:t>Kapszolat</a:t>
            </a:r>
            <a:r>
              <a:rPr lang="en-US" dirty="0"/>
              <a:t>: Database connection management with a connection pool.</a:t>
            </a:r>
            <a:endParaRPr lang="en-US" dirty="0">
              <a:ea typeface="Calibri"/>
              <a:cs typeface="Calibri"/>
            </a:endParaRPr>
          </a:p>
          <a:p>
            <a:pPr marL="628650" lvl="1" indent="-171450">
              <a:buFont typeface="Arial"/>
              <a:buChar char="•"/>
            </a:pPr>
            <a:r>
              <a:rPr lang="en-US" dirty="0" err="1"/>
              <a:t>Lekérdezések</a:t>
            </a:r>
            <a:r>
              <a:rPr lang="en-US" dirty="0"/>
              <a:t>: SQL queries, like the one in the GET /genres endpoint.</a:t>
            </a:r>
            <a:endParaRPr lang="en-US" dirty="0">
              <a:ea typeface="Calibri"/>
              <a:cs typeface="Calibri"/>
            </a:endParaRPr>
          </a:p>
          <a:p>
            <a:pPr marL="628650" lvl="1" indent="-171450">
              <a:buFont typeface="Arial"/>
              <a:buChar char="•"/>
            </a:pPr>
            <a:r>
              <a:rPr lang="en-US" dirty="0"/>
              <a:t>MySQL: Our database for storing structured data.</a:t>
            </a:r>
            <a:endParaRPr lang="en-US" dirty="0">
              <a:ea typeface="Calibri"/>
              <a:cs typeface="Calibri"/>
            </a:endParaRPr>
          </a:p>
          <a:p>
            <a:pPr marL="171450" indent="-171450">
              <a:buFont typeface="Arial"/>
              <a:buChar char="•"/>
            </a:pPr>
            <a:r>
              <a:rPr lang="en-US" b="1" dirty="0"/>
              <a:t>Code Snippet (Left Side):</a:t>
            </a:r>
            <a:r>
              <a:rPr lang="en-US" dirty="0"/>
              <a:t> </a:t>
            </a:r>
            <a:endParaRPr lang="en-US" dirty="0">
              <a:ea typeface="Calibri"/>
              <a:cs typeface="Calibri"/>
            </a:endParaRPr>
          </a:p>
          <a:p>
            <a:pPr marL="628650" lvl="1" indent="-171450">
              <a:buFont typeface="Arial"/>
              <a:buChar char="•"/>
            </a:pPr>
            <a:r>
              <a:rPr lang="en-US" dirty="0" err="1"/>
              <a:t>András</a:t>
            </a:r>
            <a:r>
              <a:rPr lang="en-US" dirty="0"/>
              <a:t>: Highlight the GET /genres endpoint—explain it fetches data like </a:t>
            </a:r>
            <a:r>
              <a:rPr lang="en-US" dirty="0" err="1"/>
              <a:t>vinyl_id</a:t>
            </a:r>
            <a:r>
              <a:rPr lang="en-US" dirty="0"/>
              <a:t> and genre from MySQL, returning JSON. Mention Express and error handling.</a:t>
            </a:r>
            <a:endParaRPr lang="en-US" dirty="0">
              <a:ea typeface="Calibri"/>
              <a:cs typeface="Calibri"/>
            </a:endParaRPr>
          </a:p>
          <a:p>
            <a:pPr marL="171450" indent="-171450">
              <a:buFont typeface="Arial"/>
              <a:buChar char="•"/>
            </a:pPr>
            <a:r>
              <a:rPr lang="en-US" b="1" dirty="0"/>
              <a:t>Project Structure (Right Side):</a:t>
            </a:r>
            <a:r>
              <a:rPr lang="en-US" dirty="0"/>
              <a:t> </a:t>
            </a:r>
            <a:endParaRPr lang="en-US" dirty="0">
              <a:ea typeface="Calibri"/>
              <a:cs typeface="Calibri"/>
            </a:endParaRPr>
          </a:p>
          <a:p>
            <a:pPr marL="628650" lvl="1" indent="-171450">
              <a:buFont typeface="Arial"/>
              <a:buChar char="•"/>
            </a:pPr>
            <a:r>
              <a:rPr lang="en-US" dirty="0"/>
              <a:t>Gergő: Point out </a:t>
            </a:r>
            <a:r>
              <a:rPr lang="en-US" dirty="0" err="1"/>
              <a:t>package.json</a:t>
            </a:r>
            <a:r>
              <a:rPr lang="en-US" dirty="0"/>
              <a:t>, </a:t>
            </a:r>
            <a:r>
              <a:rPr lang="en-US" dirty="0" err="1"/>
              <a:t>scratch_n_spin_db.sql</a:t>
            </a:r>
            <a:r>
              <a:rPr lang="en-US" dirty="0"/>
              <a:t> (database schema), and server.js (main server file). Mention the connection pool for efficient database access.</a:t>
            </a:r>
            <a:endParaRPr lang="en-US" dirty="0">
              <a:ea typeface="Calibri"/>
              <a:cs typeface="Calibri"/>
            </a:endParaRPr>
          </a:p>
          <a:p>
            <a:pPr marL="171450" indent="-171450">
              <a:buFont typeface="Arial"/>
              <a:buChar char="•"/>
            </a:pPr>
            <a:r>
              <a:rPr lang="en-US" b="1" dirty="0"/>
              <a:t>How We Built It:</a:t>
            </a:r>
            <a:r>
              <a:rPr lang="en-US" dirty="0"/>
              <a:t> </a:t>
            </a:r>
            <a:endParaRPr lang="en-US" dirty="0">
              <a:ea typeface="Calibri"/>
              <a:cs typeface="Calibri"/>
            </a:endParaRPr>
          </a:p>
          <a:p>
            <a:pPr marL="628650" lvl="1" indent="-171450">
              <a:buFont typeface="Arial"/>
              <a:buChar char="•"/>
            </a:pPr>
            <a:r>
              <a:rPr lang="en-US" dirty="0" err="1"/>
              <a:t>András</a:t>
            </a:r>
            <a:r>
              <a:rPr lang="en-US" dirty="0"/>
              <a:t>: We focused on secure API design with Express.</a:t>
            </a:r>
            <a:endParaRPr lang="en-US" dirty="0">
              <a:ea typeface="Calibri"/>
              <a:cs typeface="Calibri"/>
            </a:endParaRPr>
          </a:p>
          <a:p>
            <a:pPr marL="628650" lvl="1" indent="-171450">
              <a:buFont typeface="Arial"/>
              <a:buChar char="•"/>
            </a:pPr>
            <a:r>
              <a:rPr lang="en-US" dirty="0"/>
              <a:t>Gergő: We started with the database schema, then added connections and routes, testing at each step.</a:t>
            </a:r>
            <a:endParaRPr lang="en-US" dirty="0">
              <a:ea typeface="Calibri"/>
              <a:cs typeface="Calibri"/>
            </a:endParaRPr>
          </a:p>
          <a:p>
            <a:endParaRPr lang="en-US" b="1"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DE2C60B6-403E-4B37-A26E-3FFA0E6F0033}" type="slidenum">
              <a:t>8</a:t>
            </a:fld>
            <a:endParaRPr lang="en-US"/>
          </a:p>
        </p:txBody>
      </p:sp>
    </p:spTree>
    <p:extLst>
      <p:ext uri="{BB962C8B-B14F-4D97-AF65-F5344CB8AC3E}">
        <p14:creationId xmlns:p14="http://schemas.microsoft.com/office/powerpoint/2010/main" val="1994314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(Benedek)</a:t>
            </a:r>
          </a:p>
        </p:txBody>
      </p:sp>
      <p:sp>
        <p:nvSpPr>
          <p:cNvPr id="4" name="Slide Number Placeholder 3"/>
          <p:cNvSpPr>
            <a:spLocks noGrp="1"/>
          </p:cNvSpPr>
          <p:nvPr>
            <p:ph type="sldNum" sz="quarter" idx="5"/>
          </p:nvPr>
        </p:nvSpPr>
        <p:spPr/>
        <p:txBody>
          <a:bodyPr/>
          <a:lstStyle/>
          <a:p>
            <a:fld id="{DE2C60B6-403E-4B37-A26E-3FFA0E6F0033}" type="slidenum">
              <a:t>9</a:t>
            </a:fld>
            <a:endParaRPr lang="en-US"/>
          </a:p>
        </p:txBody>
      </p:sp>
    </p:spTree>
    <p:extLst>
      <p:ext uri="{BB962C8B-B14F-4D97-AF65-F5344CB8AC3E}">
        <p14:creationId xmlns:p14="http://schemas.microsoft.com/office/powerpoint/2010/main" val="245125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a:t>
            </a:r>
            <a:r>
              <a:rPr lang="en-US" dirty="0" err="1">
                <a:ea typeface="Calibri"/>
                <a:cs typeface="Calibri"/>
              </a:rPr>
              <a:t>Közösen</a:t>
            </a:r>
            <a:r>
              <a:rPr lang="en-US" dirty="0">
                <a:ea typeface="Calibri"/>
                <a:cs typeface="Calibri"/>
              </a:rPr>
              <a:t>)</a:t>
            </a:r>
          </a:p>
          <a:p>
            <a:endParaRPr lang="en-US" dirty="0">
              <a:ea typeface="Calibri"/>
              <a:cs typeface="Calibri"/>
            </a:endParaRPr>
          </a:p>
          <a:p>
            <a:r>
              <a:rPr lang="en-US" b="1" dirty="0" err="1"/>
              <a:t>Benedek</a:t>
            </a:r>
            <a:r>
              <a:rPr lang="en-US" b="1" dirty="0"/>
              <a:t>:</a:t>
            </a:r>
            <a:br>
              <a:rPr lang="en-US" b="1" dirty="0">
                <a:cs typeface="+mn-lt"/>
              </a:rPr>
            </a:br>
            <a:r>
              <a:rPr lang="en-US" b="1" dirty="0"/>
              <a:t> </a:t>
            </a:r>
            <a:r>
              <a:rPr lang="en-US" b="0" dirty="0"/>
              <a:t>Let’s explore the pages of our “Scratch ‘n’ Spin” website, starting with the Main Page, shown in the top right screenshot. </a:t>
            </a:r>
          </a:p>
          <a:p>
            <a:r>
              <a:rPr lang="en-US" b="0" dirty="0"/>
              <a:t>It’s the core of our site, where users can browse a vinyl record catalog focused on metalcore, featuring albums like “Bring Me The Horizon” and “Architects,” priced at $25-$32.</a:t>
            </a:r>
          </a:p>
          <a:p>
            <a:r>
              <a:rPr lang="en-US" b="0" dirty="0"/>
              <a:t> Users can view album details, add items to their cart, and navigate easily using the top bar with links to Home, Contact, and Sign In.</a:t>
            </a:r>
            <a:endParaRPr lang="en-US" b="0" dirty="0">
              <a:ea typeface="Calibri"/>
              <a:cs typeface="Calibri"/>
            </a:endParaRPr>
          </a:p>
          <a:p>
            <a:endParaRPr lang="en-US" b="1" dirty="0"/>
          </a:p>
          <a:p>
            <a:r>
              <a:rPr lang="en-US" b="1" dirty="0" err="1"/>
              <a:t>András</a:t>
            </a:r>
            <a:r>
              <a:rPr lang="en-US" b="1" dirty="0"/>
              <a:t>:</a:t>
            </a:r>
            <a:br>
              <a:rPr lang="en-US" b="1" dirty="0">
                <a:cs typeface="+mn-lt"/>
              </a:rPr>
            </a:br>
            <a:r>
              <a:rPr lang="en-US" b="0" dirty="0"/>
              <a:t> Next, the About Page, in the top left screenshot, introduces “Scratch ‘n’ Spin” with a welcoming header, “</a:t>
            </a:r>
            <a:r>
              <a:rPr lang="en-US" b="0" dirty="0" err="1"/>
              <a:t>Üdvözlünk</a:t>
            </a:r>
            <a:r>
              <a:rPr lang="en-US" b="0" dirty="0"/>
              <a:t> </a:t>
            </a:r>
            <a:r>
              <a:rPr lang="en-US" b="0" dirty="0" err="1"/>
              <a:t>az</a:t>
            </a:r>
            <a:r>
              <a:rPr lang="en-US" b="0" dirty="0"/>
              <a:t> </a:t>
            </a:r>
            <a:r>
              <a:rPr lang="en-US" b="0" dirty="0" err="1"/>
              <a:t>Oldalon</a:t>
            </a:r>
            <a:r>
              <a:rPr lang="en-US" b="0" dirty="0"/>
              <a:t>!” (Welcome!). </a:t>
            </a:r>
          </a:p>
          <a:p>
            <a:r>
              <a:rPr lang="en-US" b="0" dirty="0"/>
              <a:t>It explains our mission to connect music lovers with rare </a:t>
            </a:r>
            <a:r>
              <a:rPr lang="en-US" b="0" dirty="0" err="1"/>
              <a:t>vinyls</a:t>
            </a:r>
            <a:r>
              <a:rPr lang="en-US" b="0" dirty="0"/>
              <a:t> through sections like “Mi a </a:t>
            </a:r>
            <a:r>
              <a:rPr lang="en-US" b="0" dirty="0" err="1"/>
              <a:t>Küldetésünk</a:t>
            </a:r>
            <a:r>
              <a:rPr lang="en-US" b="0" dirty="0"/>
              <a:t>?” (Our Mission) and “</a:t>
            </a:r>
            <a:r>
              <a:rPr lang="en-US" b="0" dirty="0" err="1"/>
              <a:t>Miért</a:t>
            </a:r>
            <a:r>
              <a:rPr lang="en-US" b="0" dirty="0"/>
              <a:t> a Scratch ‘n’ Spin?” (Why Us?).</a:t>
            </a:r>
          </a:p>
          <a:p>
            <a:r>
              <a:rPr lang="en-US" b="0" dirty="0"/>
              <a:t> Users can learn about the platform’s values and follow us on social media via icons like Instagram and </a:t>
            </a:r>
            <a:r>
              <a:rPr lang="en-US" b="0" dirty="0" err="1"/>
              <a:t>TikTok</a:t>
            </a:r>
            <a:r>
              <a:rPr lang="en-US" b="0" dirty="0"/>
              <a:t> at the bottom, building trust and community connection.</a:t>
            </a:r>
            <a:endParaRPr lang="en-US" b="0" dirty="0">
              <a:ea typeface="Calibri"/>
              <a:cs typeface="Calibri"/>
            </a:endParaRPr>
          </a:p>
          <a:p>
            <a:endParaRPr lang="en-US" b="1" dirty="0"/>
          </a:p>
          <a:p>
            <a:r>
              <a:rPr lang="en-US" b="1" dirty="0"/>
              <a:t>Gergő:</a:t>
            </a:r>
            <a:br>
              <a:rPr lang="en-US" b="1" dirty="0">
                <a:cs typeface="+mn-lt"/>
              </a:rPr>
            </a:br>
            <a:r>
              <a:rPr lang="en-US" b="0" dirty="0"/>
              <a:t> Lastly, the Sign In and Sign Up pages, shown in the bottom screenshots, handle user access. </a:t>
            </a:r>
          </a:p>
          <a:p>
            <a:r>
              <a:rPr lang="en-US" b="0" dirty="0"/>
              <a:t>The Sign In page (bottom left) has a simple form for email and password with a “</a:t>
            </a:r>
            <a:r>
              <a:rPr lang="en-US" b="0" dirty="0" err="1"/>
              <a:t>Bejelentkezés</a:t>
            </a:r>
            <a:r>
              <a:rPr lang="en-US" b="0" dirty="0"/>
              <a:t>” (Sign In) button to log in. </a:t>
            </a:r>
          </a:p>
          <a:p>
            <a:r>
              <a:rPr lang="en-US" b="0" dirty="0"/>
              <a:t>The Sign Up page (bottom right) lets new users register with their name, email, and password, using a “</a:t>
            </a:r>
            <a:r>
              <a:rPr lang="en-US" b="0" dirty="0" err="1"/>
              <a:t>Regisztráció</a:t>
            </a:r>
            <a:r>
              <a:rPr lang="en-US" b="0" dirty="0"/>
              <a:t>” (Sign Up) button. Both pages are clean, with the same navigation bar for consistency, allowing users to securely join and explore our vinyl collection.</a:t>
            </a:r>
            <a:endParaRPr lang="en-US" b="0"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DE2C60B6-403E-4B37-A26E-3FFA0E6F0033}" type="slidenum">
              <a:rPr lang="en-US"/>
              <a:t>10</a:t>
            </a:fld>
            <a:endParaRPr lang="en-US"/>
          </a:p>
        </p:txBody>
      </p:sp>
    </p:spTree>
    <p:extLst>
      <p:ext uri="{BB962C8B-B14F-4D97-AF65-F5344CB8AC3E}">
        <p14:creationId xmlns:p14="http://schemas.microsoft.com/office/powerpoint/2010/main" val="2900325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Alcím mintájának szerkesztése</a:t>
            </a:r>
          </a:p>
        </p:txBody>
      </p:sp>
      <p:sp>
        <p:nvSpPr>
          <p:cNvPr id="4" name="Dátum helye 3"/>
          <p:cNvSpPr>
            <a:spLocks noGrp="1"/>
          </p:cNvSpPr>
          <p:nvPr>
            <p:ph type="dt" sz="half" idx="10"/>
          </p:nvPr>
        </p:nvSpPr>
        <p:spPr/>
        <p:txBody>
          <a:bodyPr/>
          <a:lstStyle/>
          <a:p>
            <a:fld id="{F5F1901C-D33B-4565-A7E4-5DF903098DB6}" type="datetimeFigureOut">
              <a:rPr lang="hu-HU" smtClean="0"/>
              <a:t>2025. 04. 15.</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331746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Függőleges szöveg helye 2"/>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10"/>
          </p:nvPr>
        </p:nvSpPr>
        <p:spPr/>
        <p:txBody>
          <a:bodyPr/>
          <a:lstStyle/>
          <a:p>
            <a:fld id="{F5F1901C-D33B-4565-A7E4-5DF903098DB6}" type="datetimeFigureOut">
              <a:rPr lang="hu-HU" smtClean="0"/>
              <a:t>2025. 04. 15.</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663091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p:cNvSpPr>
            <a:spLocks noGrp="1"/>
          </p:cNvSpPr>
          <p:nvPr>
            <p:ph type="title" orient="vert"/>
          </p:nvPr>
        </p:nvSpPr>
        <p:spPr>
          <a:xfrm>
            <a:off x="8724900" y="365125"/>
            <a:ext cx="2628900" cy="5811838"/>
          </a:xfrm>
        </p:spPr>
        <p:txBody>
          <a:bodyPr vert="eaVert"/>
          <a:lstStyle/>
          <a:p>
            <a:r>
              <a:rPr lang="hu-HU"/>
              <a:t>Mintacím szerkesztése</a:t>
            </a:r>
          </a:p>
        </p:txBody>
      </p:sp>
      <p:sp>
        <p:nvSpPr>
          <p:cNvPr id="3" name="Függőleges szöveg helye 2"/>
          <p:cNvSpPr>
            <a:spLocks noGrp="1"/>
          </p:cNvSpPr>
          <p:nvPr>
            <p:ph type="body" orient="vert" idx="1"/>
          </p:nvPr>
        </p:nvSpPr>
        <p:spPr>
          <a:xfrm>
            <a:off x="838200" y="365125"/>
            <a:ext cx="7734300" cy="5811838"/>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10"/>
          </p:nvPr>
        </p:nvSpPr>
        <p:spPr/>
        <p:txBody>
          <a:bodyPr/>
          <a:lstStyle/>
          <a:p>
            <a:fld id="{F5F1901C-D33B-4565-A7E4-5DF903098DB6}" type="datetimeFigureOut">
              <a:rPr lang="hu-HU" smtClean="0"/>
              <a:t>2025. 04. 15.</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772255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Tartalom helye 2"/>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10"/>
          </p:nvPr>
        </p:nvSpPr>
        <p:spPr/>
        <p:txBody>
          <a:bodyPr/>
          <a:lstStyle/>
          <a:p>
            <a:fld id="{F5F1901C-D33B-4565-A7E4-5DF903098DB6}" type="datetimeFigureOut">
              <a:rPr lang="hu-HU" smtClean="0"/>
              <a:t>2025. 04. 15.</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3810502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hu-HU"/>
              <a:t>Mintaszöveg szerkesztése</a:t>
            </a:r>
          </a:p>
        </p:txBody>
      </p:sp>
      <p:sp>
        <p:nvSpPr>
          <p:cNvPr id="4" name="Dátum helye 3"/>
          <p:cNvSpPr>
            <a:spLocks noGrp="1"/>
          </p:cNvSpPr>
          <p:nvPr>
            <p:ph type="dt" sz="half" idx="10"/>
          </p:nvPr>
        </p:nvSpPr>
        <p:spPr/>
        <p:txBody>
          <a:bodyPr/>
          <a:lstStyle/>
          <a:p>
            <a:fld id="{F5F1901C-D33B-4565-A7E4-5DF903098DB6}" type="datetimeFigureOut">
              <a:rPr lang="hu-HU" smtClean="0"/>
              <a:t>2025. 04. 15.</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356358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Tartalom helye 2"/>
          <p:cNvSpPr>
            <a:spLocks noGrp="1"/>
          </p:cNvSpPr>
          <p:nvPr>
            <p:ph sz="half" idx="1"/>
          </p:nvPr>
        </p:nvSpPr>
        <p:spPr>
          <a:xfrm>
            <a:off x="838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p:cNvSpPr>
            <a:spLocks noGrp="1"/>
          </p:cNvSpPr>
          <p:nvPr>
            <p:ph sz="half" idx="2"/>
          </p:nvPr>
        </p:nvSpPr>
        <p:spPr>
          <a:xfrm>
            <a:off x="6172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p:cNvSpPr>
            <a:spLocks noGrp="1"/>
          </p:cNvSpPr>
          <p:nvPr>
            <p:ph type="dt" sz="half" idx="10"/>
          </p:nvPr>
        </p:nvSpPr>
        <p:spPr/>
        <p:txBody>
          <a:bodyPr/>
          <a:lstStyle/>
          <a:p>
            <a:fld id="{F5F1901C-D33B-4565-A7E4-5DF903098DB6}" type="datetimeFigureOut">
              <a:rPr lang="hu-HU" smtClean="0"/>
              <a:t>2025. 04. 15.</a:t>
            </a:fld>
            <a:endParaRPr lang="hu-HU"/>
          </a:p>
        </p:txBody>
      </p:sp>
      <p:sp>
        <p:nvSpPr>
          <p:cNvPr id="6" name="Élőláb helye 5"/>
          <p:cNvSpPr>
            <a:spLocks noGrp="1"/>
          </p:cNvSpPr>
          <p:nvPr>
            <p:ph type="ftr" sz="quarter" idx="11"/>
          </p:nvPr>
        </p:nvSpPr>
        <p:spPr/>
        <p:txBody>
          <a:bodyPr/>
          <a:lstStyle/>
          <a:p>
            <a:endParaRPr lang="hu-HU"/>
          </a:p>
        </p:txBody>
      </p:sp>
      <p:sp>
        <p:nvSpPr>
          <p:cNvPr id="7" name="Dia számának helye 6"/>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324695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p:cNvSpPr>
            <a:spLocks noGrp="1"/>
          </p:cNvSpPr>
          <p:nvPr>
            <p:ph type="title"/>
          </p:nvPr>
        </p:nvSpPr>
        <p:spPr>
          <a:xfrm>
            <a:off x="839788" y="365125"/>
            <a:ext cx="10515600" cy="1325563"/>
          </a:xfrm>
        </p:spPr>
        <p:txBody>
          <a:bodyPr/>
          <a:lstStyle/>
          <a:p>
            <a:r>
              <a:rPr lang="hu-HU"/>
              <a:t>Mintacím szerkesztése</a:t>
            </a:r>
          </a:p>
        </p:txBody>
      </p:sp>
      <p:sp>
        <p:nvSpPr>
          <p:cNvPr id="3" name="Szöveg hely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p:cNvSpPr>
            <a:spLocks noGrp="1"/>
          </p:cNvSpPr>
          <p:nvPr>
            <p:ph type="dt" sz="half" idx="10"/>
          </p:nvPr>
        </p:nvSpPr>
        <p:spPr/>
        <p:txBody>
          <a:bodyPr/>
          <a:lstStyle/>
          <a:p>
            <a:fld id="{F5F1901C-D33B-4565-A7E4-5DF903098DB6}" type="datetimeFigureOut">
              <a:rPr lang="hu-HU" smtClean="0"/>
              <a:t>2025. 04. 15.</a:t>
            </a:fld>
            <a:endParaRPr lang="hu-HU"/>
          </a:p>
        </p:txBody>
      </p:sp>
      <p:sp>
        <p:nvSpPr>
          <p:cNvPr id="8" name="Élőláb helye 7"/>
          <p:cNvSpPr>
            <a:spLocks noGrp="1"/>
          </p:cNvSpPr>
          <p:nvPr>
            <p:ph type="ftr" sz="quarter" idx="11"/>
          </p:nvPr>
        </p:nvSpPr>
        <p:spPr/>
        <p:txBody>
          <a:bodyPr/>
          <a:lstStyle/>
          <a:p>
            <a:endParaRPr lang="hu-HU"/>
          </a:p>
        </p:txBody>
      </p:sp>
      <p:sp>
        <p:nvSpPr>
          <p:cNvPr id="9" name="Dia számának helye 8"/>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3429168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Dátum helye 2"/>
          <p:cNvSpPr>
            <a:spLocks noGrp="1"/>
          </p:cNvSpPr>
          <p:nvPr>
            <p:ph type="dt" sz="half" idx="10"/>
          </p:nvPr>
        </p:nvSpPr>
        <p:spPr/>
        <p:txBody>
          <a:bodyPr/>
          <a:lstStyle/>
          <a:p>
            <a:fld id="{F5F1901C-D33B-4565-A7E4-5DF903098DB6}" type="datetimeFigureOut">
              <a:rPr lang="hu-HU" smtClean="0"/>
              <a:t>2025. 04. 15.</a:t>
            </a:fld>
            <a:endParaRPr lang="hu-HU"/>
          </a:p>
        </p:txBody>
      </p:sp>
      <p:sp>
        <p:nvSpPr>
          <p:cNvPr id="4" name="Élőláb helye 3"/>
          <p:cNvSpPr>
            <a:spLocks noGrp="1"/>
          </p:cNvSpPr>
          <p:nvPr>
            <p:ph type="ftr" sz="quarter" idx="11"/>
          </p:nvPr>
        </p:nvSpPr>
        <p:spPr/>
        <p:txBody>
          <a:bodyPr/>
          <a:lstStyle/>
          <a:p>
            <a:endParaRPr lang="hu-HU"/>
          </a:p>
        </p:txBody>
      </p:sp>
      <p:sp>
        <p:nvSpPr>
          <p:cNvPr id="5" name="Dia számának helye 4"/>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3997832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p:cNvSpPr>
            <a:spLocks noGrp="1"/>
          </p:cNvSpPr>
          <p:nvPr>
            <p:ph type="dt" sz="half" idx="10"/>
          </p:nvPr>
        </p:nvSpPr>
        <p:spPr/>
        <p:txBody>
          <a:bodyPr/>
          <a:lstStyle/>
          <a:p>
            <a:fld id="{F5F1901C-D33B-4565-A7E4-5DF903098DB6}" type="datetimeFigureOut">
              <a:rPr lang="hu-HU" smtClean="0"/>
              <a:t>2025. 04. 15.</a:t>
            </a:fld>
            <a:endParaRPr lang="hu-HU"/>
          </a:p>
        </p:txBody>
      </p:sp>
      <p:sp>
        <p:nvSpPr>
          <p:cNvPr id="3" name="Élőláb helye 2"/>
          <p:cNvSpPr>
            <a:spLocks noGrp="1"/>
          </p:cNvSpPr>
          <p:nvPr>
            <p:ph type="ftr" sz="quarter" idx="11"/>
          </p:nvPr>
        </p:nvSpPr>
        <p:spPr/>
        <p:txBody>
          <a:bodyPr/>
          <a:lstStyle/>
          <a:p>
            <a:endParaRPr lang="hu-HU"/>
          </a:p>
        </p:txBody>
      </p:sp>
      <p:sp>
        <p:nvSpPr>
          <p:cNvPr id="4" name="Dia számának helye 3"/>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078127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p:cNvSpPr>
            <a:spLocks noGrp="1"/>
          </p:cNvSpPr>
          <p:nvPr>
            <p:ph type="dt" sz="half" idx="10"/>
          </p:nvPr>
        </p:nvSpPr>
        <p:spPr/>
        <p:txBody>
          <a:bodyPr/>
          <a:lstStyle/>
          <a:p>
            <a:fld id="{F5F1901C-D33B-4565-A7E4-5DF903098DB6}" type="datetimeFigureOut">
              <a:rPr lang="hu-HU" smtClean="0"/>
              <a:t>2025. 04. 15.</a:t>
            </a:fld>
            <a:endParaRPr lang="hu-HU"/>
          </a:p>
        </p:txBody>
      </p:sp>
      <p:sp>
        <p:nvSpPr>
          <p:cNvPr id="6" name="Élőláb helye 5"/>
          <p:cNvSpPr>
            <a:spLocks noGrp="1"/>
          </p:cNvSpPr>
          <p:nvPr>
            <p:ph type="ftr" sz="quarter" idx="11"/>
          </p:nvPr>
        </p:nvSpPr>
        <p:spPr/>
        <p:txBody>
          <a:bodyPr/>
          <a:lstStyle/>
          <a:p>
            <a:endParaRPr lang="hu-HU"/>
          </a:p>
        </p:txBody>
      </p:sp>
      <p:sp>
        <p:nvSpPr>
          <p:cNvPr id="7" name="Dia számának helye 6"/>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2903084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p:cNvSpPr>
            <a:spLocks noGrp="1"/>
          </p:cNvSpPr>
          <p:nvPr>
            <p:ph type="dt" sz="half" idx="10"/>
          </p:nvPr>
        </p:nvSpPr>
        <p:spPr/>
        <p:txBody>
          <a:bodyPr/>
          <a:lstStyle/>
          <a:p>
            <a:fld id="{F5F1901C-D33B-4565-A7E4-5DF903098DB6}" type="datetimeFigureOut">
              <a:rPr lang="hu-HU" smtClean="0"/>
              <a:t>2025. 04. 15.</a:t>
            </a:fld>
            <a:endParaRPr lang="hu-HU"/>
          </a:p>
        </p:txBody>
      </p:sp>
      <p:sp>
        <p:nvSpPr>
          <p:cNvPr id="6" name="Élőláb helye 5"/>
          <p:cNvSpPr>
            <a:spLocks noGrp="1"/>
          </p:cNvSpPr>
          <p:nvPr>
            <p:ph type="ftr" sz="quarter" idx="11"/>
          </p:nvPr>
        </p:nvSpPr>
        <p:spPr/>
        <p:txBody>
          <a:bodyPr/>
          <a:lstStyle/>
          <a:p>
            <a:endParaRPr lang="hu-HU"/>
          </a:p>
        </p:txBody>
      </p:sp>
      <p:sp>
        <p:nvSpPr>
          <p:cNvPr id="7" name="Dia számának helye 6"/>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883066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ím hely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u-HU"/>
              <a:t>Mintacím szerkesztése</a:t>
            </a:r>
          </a:p>
        </p:txBody>
      </p:sp>
      <p:sp>
        <p:nvSpPr>
          <p:cNvPr id="3" name="Szöveg hely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5F1901C-D33B-4565-A7E4-5DF903098DB6}" type="datetimeFigureOut">
              <a:rPr lang="hu-HU" smtClean="0"/>
              <a:t>2025. 04. 15.</a:t>
            </a:fld>
            <a:endParaRPr lang="hu-HU"/>
          </a:p>
        </p:txBody>
      </p:sp>
      <p:sp>
        <p:nvSpPr>
          <p:cNvPr id="5" name="Élőláb hely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hu-HU"/>
          </a:p>
        </p:txBody>
      </p:sp>
      <p:sp>
        <p:nvSpPr>
          <p:cNvPr id="6" name="Dia számának hely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02FF2AA-B0B2-4F6D-BCD1-ED89749CA0E8}" type="slidenum">
              <a:rPr lang="hu-HU" smtClean="0"/>
              <a:t>‹#›</a:t>
            </a:fld>
            <a:endParaRPr lang="hu-HU"/>
          </a:p>
        </p:txBody>
      </p:sp>
    </p:spTree>
    <p:extLst>
      <p:ext uri="{BB962C8B-B14F-4D97-AF65-F5344CB8AC3E}">
        <p14:creationId xmlns:p14="http://schemas.microsoft.com/office/powerpoint/2010/main" val="7980629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sv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E4556D3F-F9E0-4DD4-A96F-6A8297B924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929"/>
            <a:ext cx="12188952" cy="3490956"/>
            <a:chOff x="651279" y="598259"/>
            <a:chExt cx="10889442" cy="5680742"/>
          </a:xfrm>
        </p:grpSpPr>
        <p:sp>
          <p:nvSpPr>
            <p:cNvPr id="23" name="Color">
              <a:extLst>
                <a:ext uri="{FF2B5EF4-FFF2-40B4-BE49-F238E27FC236}">
                  <a16:creationId xmlns:a16="http://schemas.microsoft.com/office/drawing/2014/main" id="{86D4FF5D-6473-4BE3-A6EC-40CE250274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lor">
              <a:extLst>
                <a:ext uri="{FF2B5EF4-FFF2-40B4-BE49-F238E27FC236}">
                  <a16:creationId xmlns:a16="http://schemas.microsoft.com/office/drawing/2014/main" id="{993888FB-861F-4B4A-819C-BEB6D558A8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F2A54B15-E435-252A-AA09-F3181F489982}"/>
              </a:ext>
            </a:extLst>
          </p:cNvPr>
          <p:cNvPicPr>
            <a:picLocks noChangeAspect="1"/>
          </p:cNvPicPr>
          <p:nvPr/>
        </p:nvPicPr>
        <p:blipFill>
          <a:blip r:embed="rId2"/>
          <a:srcRect r="4" b="62"/>
          <a:stretch/>
        </p:blipFill>
        <p:spPr>
          <a:xfrm>
            <a:off x="6803647" y="1065276"/>
            <a:ext cx="4730214" cy="4727448"/>
          </a:xfrm>
          <a:prstGeom prst="rect">
            <a:avLst/>
          </a:prstGeom>
        </p:spPr>
      </p:pic>
      <p:grpSp>
        <p:nvGrpSpPr>
          <p:cNvPr id="26" name="Group 25">
            <a:extLst>
              <a:ext uri="{FF2B5EF4-FFF2-40B4-BE49-F238E27FC236}">
                <a16:creationId xmlns:a16="http://schemas.microsoft.com/office/drawing/2014/main" id="{65EABBED-2B80-4B13-A7A8-1D34C4A027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0" y="0"/>
            <a:chExt cx="12188952" cy="6858000"/>
          </a:xfrm>
        </p:grpSpPr>
        <p:sp>
          <p:nvSpPr>
            <p:cNvPr id="27" name="Freeform: Shape 26">
              <a:extLst>
                <a:ext uri="{FF2B5EF4-FFF2-40B4-BE49-F238E27FC236}">
                  <a16:creationId xmlns:a16="http://schemas.microsoft.com/office/drawing/2014/main" id="{73A7A746-A7C1-443C-9B24-406D22245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1D71425D-6031-4121-BA40-815DACCD0E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67A43343-A25B-49D5-9967-D5647ADF70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F066E434-22B6-48A1-BC19-A80163E819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35470CE2-E5F8-489C-84E9-775AE8D3E3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12435DD6-F0FB-492A-9267-CE09EC2C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5B17117C-64EA-4B8B-9DDC-D10E947C46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Cím 1"/>
          <p:cNvSpPr>
            <a:spLocks noGrp="1"/>
          </p:cNvSpPr>
          <p:nvPr>
            <p:ph type="ctrTitle"/>
          </p:nvPr>
        </p:nvSpPr>
        <p:spPr>
          <a:xfrm>
            <a:off x="789708" y="1014574"/>
            <a:ext cx="5633531" cy="2226769"/>
          </a:xfrm>
        </p:spPr>
        <p:txBody>
          <a:bodyPr anchor="ctr">
            <a:normAutofit/>
          </a:bodyPr>
          <a:lstStyle/>
          <a:p>
            <a:pPr algn="l"/>
            <a:r>
              <a:rPr lang="hu-HU" sz="4800" b="1" err="1">
                <a:solidFill>
                  <a:schemeClr val="bg1"/>
                </a:solidFill>
                <a:latin typeface="Times New Roman"/>
                <a:cs typeface="Times New Roman"/>
              </a:rPr>
              <a:t>Scratch</a:t>
            </a:r>
            <a:r>
              <a:rPr lang="hu-HU" sz="4800" b="1">
                <a:solidFill>
                  <a:schemeClr val="bg1"/>
                </a:solidFill>
                <a:latin typeface="Times New Roman"/>
                <a:cs typeface="Times New Roman"/>
              </a:rPr>
              <a:t> 'N Spin Records</a:t>
            </a:r>
          </a:p>
        </p:txBody>
      </p:sp>
      <p:sp>
        <p:nvSpPr>
          <p:cNvPr id="3" name="Alcím 2"/>
          <p:cNvSpPr>
            <a:spLocks noGrp="1"/>
          </p:cNvSpPr>
          <p:nvPr>
            <p:ph type="subTitle" idx="1"/>
          </p:nvPr>
        </p:nvSpPr>
        <p:spPr>
          <a:xfrm>
            <a:off x="789708" y="3640633"/>
            <a:ext cx="5631417" cy="2487212"/>
          </a:xfrm>
        </p:spPr>
        <p:txBody>
          <a:bodyPr vert="horz" lIns="91440" tIns="45720" rIns="91440" bIns="45720" rtlCol="0" anchor="t">
            <a:normAutofit/>
          </a:bodyPr>
          <a:lstStyle/>
          <a:p>
            <a:pPr algn="l"/>
            <a:r>
              <a:rPr lang="hu-HU">
                <a:solidFill>
                  <a:schemeClr val="tx2"/>
                </a:solidFill>
                <a:latin typeface="Times New Roman"/>
                <a:cs typeface="Times New Roman"/>
              </a:rPr>
              <a:t>Oláh Gergő </a:t>
            </a:r>
            <a:endParaRPr lang="en-US">
              <a:solidFill>
                <a:schemeClr val="tx2"/>
              </a:solidFill>
            </a:endParaRPr>
          </a:p>
          <a:p>
            <a:pPr algn="l"/>
            <a:r>
              <a:rPr lang="hu-HU">
                <a:solidFill>
                  <a:schemeClr val="tx2"/>
                </a:solidFill>
                <a:latin typeface="Times New Roman"/>
                <a:cs typeface="Times New Roman"/>
              </a:rPr>
              <a:t>Gombos Benedek </a:t>
            </a:r>
            <a:endParaRPr lang="hu-HU">
              <a:solidFill>
                <a:schemeClr val="tx2"/>
              </a:solidFill>
              <a:latin typeface="Aptos" panose="020B0004020202020204"/>
              <a:cs typeface="Times New Roman"/>
            </a:endParaRPr>
          </a:p>
          <a:p>
            <a:pPr algn="l"/>
            <a:r>
              <a:rPr lang="hu-HU" err="1">
                <a:solidFill>
                  <a:schemeClr val="tx2"/>
                </a:solidFill>
                <a:latin typeface="Times New Roman"/>
                <a:cs typeface="Times New Roman"/>
              </a:rPr>
              <a:t>Vasilescu</a:t>
            </a:r>
            <a:r>
              <a:rPr lang="hu-HU">
                <a:solidFill>
                  <a:schemeClr val="tx2"/>
                </a:solidFill>
                <a:latin typeface="Times New Roman"/>
                <a:cs typeface="Times New Roman"/>
              </a:rPr>
              <a:t> András</a:t>
            </a:r>
            <a:endParaRPr lang="hu-HU">
              <a:solidFill>
                <a:schemeClr val="tx2"/>
              </a:solidFill>
            </a:endParaRPr>
          </a:p>
        </p:txBody>
      </p:sp>
    </p:spTree>
    <p:extLst>
      <p:ext uri="{BB962C8B-B14F-4D97-AF65-F5344CB8AC3E}">
        <p14:creationId xmlns:p14="http://schemas.microsoft.com/office/powerpoint/2010/main" val="42667484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1"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5" name="Freeform: Shape 14">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6" name="Freeform: Shape 15">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16">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0DEC5B04-6AE2-5FA8-EB7C-EBCD435938AF}"/>
              </a:ext>
            </a:extLst>
          </p:cNvPr>
          <p:cNvSpPr>
            <a:spLocks noGrp="1"/>
          </p:cNvSpPr>
          <p:nvPr>
            <p:ph type="title"/>
          </p:nvPr>
        </p:nvSpPr>
        <p:spPr>
          <a:xfrm>
            <a:off x="3586290" y="1596440"/>
            <a:ext cx="4760579" cy="890857"/>
          </a:xfrm>
        </p:spPr>
        <p:txBody>
          <a:bodyPr vert="horz" lIns="91440" tIns="45720" rIns="91440" bIns="45720" rtlCol="0" anchor="b">
            <a:normAutofit/>
          </a:bodyPr>
          <a:lstStyle/>
          <a:p>
            <a:pPr algn="ctr"/>
            <a:r>
              <a:rPr lang="en-US" sz="4800">
                <a:solidFill>
                  <a:schemeClr val="bg1"/>
                </a:solidFill>
              </a:rPr>
              <a:t>Pages</a:t>
            </a:r>
            <a:endParaRPr lang="en-US" sz="4800" kern="1200">
              <a:solidFill>
                <a:schemeClr val="bg1"/>
              </a:solidFill>
              <a:latin typeface="+mj-lt"/>
            </a:endParaRPr>
          </a:p>
        </p:txBody>
      </p:sp>
      <p:pic>
        <p:nvPicPr>
          <p:cNvPr id="3" name="Picture 2">
            <a:extLst>
              <a:ext uri="{FF2B5EF4-FFF2-40B4-BE49-F238E27FC236}">
                <a16:creationId xmlns:a16="http://schemas.microsoft.com/office/drawing/2014/main" id="{53BF4694-F760-E514-66AB-BDEA4DA317AD}"/>
              </a:ext>
            </a:extLst>
          </p:cNvPr>
          <p:cNvPicPr>
            <a:picLocks noChangeAspect="1"/>
          </p:cNvPicPr>
          <p:nvPr/>
        </p:nvPicPr>
        <p:blipFill>
          <a:blip r:embed="rId3"/>
          <a:stretch>
            <a:fillRect/>
          </a:stretch>
        </p:blipFill>
        <p:spPr>
          <a:xfrm>
            <a:off x="7339801" y="305217"/>
            <a:ext cx="4511988" cy="346891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4" name="Picture 3">
            <a:extLst>
              <a:ext uri="{FF2B5EF4-FFF2-40B4-BE49-F238E27FC236}">
                <a16:creationId xmlns:a16="http://schemas.microsoft.com/office/drawing/2014/main" id="{5D592DF9-D658-4887-73E4-D5FA6A180317}"/>
              </a:ext>
            </a:extLst>
          </p:cNvPr>
          <p:cNvPicPr>
            <a:picLocks noChangeAspect="1"/>
          </p:cNvPicPr>
          <p:nvPr/>
        </p:nvPicPr>
        <p:blipFill>
          <a:blip r:embed="rId4"/>
          <a:stretch>
            <a:fillRect/>
          </a:stretch>
        </p:blipFill>
        <p:spPr>
          <a:xfrm>
            <a:off x="202377" y="310076"/>
            <a:ext cx="4103566" cy="346478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CBB4A592-85AF-3DEC-C01E-9D08E3CE1495}"/>
              </a:ext>
            </a:extLst>
          </p:cNvPr>
          <p:cNvPicPr>
            <a:picLocks noChangeAspect="1"/>
          </p:cNvPicPr>
          <p:nvPr/>
        </p:nvPicPr>
        <p:blipFill>
          <a:blip r:embed="rId5"/>
          <a:stretch>
            <a:fillRect/>
          </a:stretch>
        </p:blipFill>
        <p:spPr>
          <a:xfrm>
            <a:off x="473837" y="4173195"/>
            <a:ext cx="3560215" cy="206287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a:extLst>
              <a:ext uri="{FF2B5EF4-FFF2-40B4-BE49-F238E27FC236}">
                <a16:creationId xmlns:a16="http://schemas.microsoft.com/office/drawing/2014/main" id="{B5654EF7-610A-0007-AB9C-90DD4822EC9A}"/>
              </a:ext>
            </a:extLst>
          </p:cNvPr>
          <p:cNvPicPr>
            <a:picLocks noChangeAspect="1"/>
          </p:cNvPicPr>
          <p:nvPr/>
        </p:nvPicPr>
        <p:blipFill>
          <a:blip r:embed="rId6"/>
          <a:stretch>
            <a:fillRect/>
          </a:stretch>
        </p:blipFill>
        <p:spPr>
          <a:xfrm>
            <a:off x="8155378" y="4255076"/>
            <a:ext cx="3561337" cy="208217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extBox 6">
            <a:extLst>
              <a:ext uri="{FF2B5EF4-FFF2-40B4-BE49-F238E27FC236}">
                <a16:creationId xmlns:a16="http://schemas.microsoft.com/office/drawing/2014/main" id="{BE2E10A0-B8C6-4FAC-67EE-41FFBA1B3919}"/>
              </a:ext>
            </a:extLst>
          </p:cNvPr>
          <p:cNvSpPr txBox="1"/>
          <p:nvPr/>
        </p:nvSpPr>
        <p:spPr>
          <a:xfrm>
            <a:off x="4858987" y="3067792"/>
            <a:ext cx="339436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chemeClr val="bg1"/>
                </a:solidFill>
                <a:latin typeface="Times New Roman"/>
                <a:cs typeface="Times New Roman"/>
              </a:rPr>
              <a:t>Main Page</a:t>
            </a:r>
          </a:p>
          <a:p>
            <a:pPr marL="285750" indent="-285750">
              <a:buFont typeface="Arial"/>
              <a:buChar char="•"/>
            </a:pPr>
            <a:r>
              <a:rPr lang="en-US">
                <a:solidFill>
                  <a:schemeClr val="bg1"/>
                </a:solidFill>
                <a:latin typeface="Times New Roman"/>
                <a:cs typeface="Times New Roman"/>
              </a:rPr>
              <a:t>About Page</a:t>
            </a:r>
          </a:p>
          <a:p>
            <a:pPr marL="285750" indent="-285750">
              <a:buFont typeface="Arial"/>
              <a:buChar char="•"/>
            </a:pPr>
            <a:r>
              <a:rPr lang="en-US">
                <a:solidFill>
                  <a:schemeClr val="bg1"/>
                </a:solidFill>
                <a:latin typeface="Times New Roman"/>
                <a:cs typeface="Times New Roman"/>
              </a:rPr>
              <a:t>Sign In</a:t>
            </a:r>
          </a:p>
          <a:p>
            <a:pPr marL="285750" indent="-285750">
              <a:buFont typeface="Arial"/>
              <a:buChar char="•"/>
            </a:pPr>
            <a:r>
              <a:rPr lang="en-US">
                <a:solidFill>
                  <a:schemeClr val="bg1"/>
                </a:solidFill>
                <a:latin typeface="Times New Roman"/>
                <a:cs typeface="Times New Roman"/>
              </a:rPr>
              <a:t>Sign Up</a:t>
            </a:r>
          </a:p>
        </p:txBody>
      </p:sp>
    </p:spTree>
    <p:extLst>
      <p:ext uri="{BB962C8B-B14F-4D97-AF65-F5344CB8AC3E}">
        <p14:creationId xmlns:p14="http://schemas.microsoft.com/office/powerpoint/2010/main" val="1427024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 name="Group 93">
            <a:extLst>
              <a:ext uri="{FF2B5EF4-FFF2-40B4-BE49-F238E27FC236}">
                <a16:creationId xmlns:a16="http://schemas.microsoft.com/office/drawing/2014/main" id="{AAFBD1EA-FC0E-4D20-A4FE-67A3966E237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95" name="Color">
              <a:extLst>
                <a:ext uri="{FF2B5EF4-FFF2-40B4-BE49-F238E27FC236}">
                  <a16:creationId xmlns:a16="http://schemas.microsoft.com/office/drawing/2014/main" id="{3E7BABB1-9DF9-40FE-8714-CA8546CF7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olor">
              <a:extLst>
                <a:ext uri="{FF2B5EF4-FFF2-40B4-BE49-F238E27FC236}">
                  <a16:creationId xmlns:a16="http://schemas.microsoft.com/office/drawing/2014/main" id="{646A1143-10D7-4989-958D-0BB9ED750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Content Placeholder 6">
            <a:extLst>
              <a:ext uri="{FF2B5EF4-FFF2-40B4-BE49-F238E27FC236}">
                <a16:creationId xmlns:a16="http://schemas.microsoft.com/office/drawing/2014/main" id="{57A750AE-1B66-9507-3CFC-92E6C1701625}"/>
              </a:ext>
            </a:extLst>
          </p:cNvPr>
          <p:cNvPicPr>
            <a:picLocks noGrp="1" noChangeAspect="1"/>
          </p:cNvPicPr>
          <p:nvPr>
            <p:ph idx="1"/>
          </p:nvPr>
        </p:nvPicPr>
        <p:blipFill>
          <a:blip r:embed="rId3"/>
          <a:stretch>
            <a:fillRect/>
          </a:stretch>
        </p:blipFill>
        <p:spPr>
          <a:xfrm>
            <a:off x="9232109" y="1717688"/>
            <a:ext cx="2617712" cy="4239212"/>
          </a:xfrm>
          <a:prstGeom prst="rect">
            <a:avLst/>
          </a:prstGeom>
          <a:effectLst>
            <a:outerShdw blurRad="50800" dist="38100" dir="2700000">
              <a:srgbClr val="000000">
                <a:alpha val="40000"/>
              </a:srgbClr>
            </a:outerShdw>
          </a:effectLst>
        </p:spPr>
      </p:pic>
      <p:grpSp>
        <p:nvGrpSpPr>
          <p:cNvPr id="98" name="Group 97">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99" name="Freeform: Shape 98">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0" name="Freeform: Shape 99">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1" name="Freeform: Shape 100">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2" name="Freeform: Shape 101">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3" name="Freeform: Shape 102">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4" name="Freeform: Shape 103">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5" name="Freeform: Shape 104">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099D8AD6-1B58-6672-FEE4-B271C0BF66BA}"/>
              </a:ext>
            </a:extLst>
          </p:cNvPr>
          <p:cNvSpPr>
            <a:spLocks noGrp="1"/>
          </p:cNvSpPr>
          <p:nvPr>
            <p:ph type="title"/>
          </p:nvPr>
        </p:nvSpPr>
        <p:spPr>
          <a:xfrm>
            <a:off x="331462" y="1047667"/>
            <a:ext cx="4277392" cy="797895"/>
          </a:xfrm>
        </p:spPr>
        <p:txBody>
          <a:bodyPr vert="horz" lIns="91440" tIns="45720" rIns="91440" bIns="45720" rtlCol="0" anchor="b">
            <a:normAutofit/>
          </a:bodyPr>
          <a:lstStyle/>
          <a:p>
            <a:r>
              <a:rPr lang="en-US" sz="4800" b="1">
                <a:solidFill>
                  <a:schemeClr val="bg1"/>
                </a:solidFill>
                <a:latin typeface="Times New Roman"/>
                <a:cs typeface="Times New Roman"/>
              </a:rPr>
              <a:t>Responsiveness</a:t>
            </a:r>
          </a:p>
        </p:txBody>
      </p:sp>
      <p:pic>
        <p:nvPicPr>
          <p:cNvPr id="9" name="Picture 8">
            <a:extLst>
              <a:ext uri="{FF2B5EF4-FFF2-40B4-BE49-F238E27FC236}">
                <a16:creationId xmlns:a16="http://schemas.microsoft.com/office/drawing/2014/main" id="{05BF83CC-CE48-CE09-7CA0-FD9B220C62DA}"/>
              </a:ext>
            </a:extLst>
          </p:cNvPr>
          <p:cNvPicPr>
            <a:picLocks noChangeAspect="1"/>
          </p:cNvPicPr>
          <p:nvPr/>
        </p:nvPicPr>
        <p:blipFill>
          <a:blip r:embed="rId4"/>
          <a:stretch>
            <a:fillRect/>
          </a:stretch>
        </p:blipFill>
        <p:spPr>
          <a:xfrm>
            <a:off x="4854973" y="837759"/>
            <a:ext cx="3903801" cy="5810944"/>
          </a:xfrm>
          <a:prstGeom prst="rect">
            <a:avLst/>
          </a:prstGeom>
          <a:effectLst>
            <a:outerShdw blurRad="50800" dist="38100" dir="2700000">
              <a:srgbClr val="000000">
                <a:alpha val="40000"/>
              </a:srgbClr>
            </a:outerShdw>
          </a:effectLst>
        </p:spPr>
      </p:pic>
      <p:pic>
        <p:nvPicPr>
          <p:cNvPr id="24" name="Graphic 23" descr="Jobbra mutató nyíl egyszínű kitöltéssel">
            <a:extLst>
              <a:ext uri="{FF2B5EF4-FFF2-40B4-BE49-F238E27FC236}">
                <a16:creationId xmlns:a16="http://schemas.microsoft.com/office/drawing/2014/main" id="{6E935E48-C0D3-F376-AAF8-2F32BC941B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98257" y="5938156"/>
            <a:ext cx="653143" cy="685800"/>
          </a:xfrm>
          <a:prstGeom prst="rect">
            <a:avLst/>
          </a:prstGeom>
        </p:spPr>
      </p:pic>
      <p:sp>
        <p:nvSpPr>
          <p:cNvPr id="25" name="TextBox 24">
            <a:extLst>
              <a:ext uri="{FF2B5EF4-FFF2-40B4-BE49-F238E27FC236}">
                <a16:creationId xmlns:a16="http://schemas.microsoft.com/office/drawing/2014/main" id="{D350E414-FEC5-6326-0C6D-BEE4C79618AF}"/>
              </a:ext>
            </a:extLst>
          </p:cNvPr>
          <p:cNvSpPr txBox="1"/>
          <p:nvPr/>
        </p:nvSpPr>
        <p:spPr>
          <a:xfrm>
            <a:off x="9296400" y="6095999"/>
            <a:ext cx="24166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Times New Roman"/>
                <a:cs typeface="Times New Roman"/>
              </a:rPr>
              <a:t>iPhone 14 Pro Max</a:t>
            </a:r>
          </a:p>
        </p:txBody>
      </p:sp>
      <p:pic>
        <p:nvPicPr>
          <p:cNvPr id="3" name="Picture 2">
            <a:extLst>
              <a:ext uri="{FF2B5EF4-FFF2-40B4-BE49-F238E27FC236}">
                <a16:creationId xmlns:a16="http://schemas.microsoft.com/office/drawing/2014/main" id="{A248CE12-2789-AC83-9172-B9CFE4768877}"/>
              </a:ext>
            </a:extLst>
          </p:cNvPr>
          <p:cNvPicPr>
            <a:picLocks noChangeAspect="1"/>
          </p:cNvPicPr>
          <p:nvPr/>
        </p:nvPicPr>
        <p:blipFill>
          <a:blip r:embed="rId7"/>
          <a:stretch>
            <a:fillRect/>
          </a:stretch>
        </p:blipFill>
        <p:spPr>
          <a:xfrm>
            <a:off x="5896" y="2445430"/>
            <a:ext cx="4723493" cy="2602139"/>
          </a:xfrm>
          <a:prstGeom prst="rect">
            <a:avLst/>
          </a:prstGeom>
          <a:effectLst>
            <a:outerShdw blurRad="50800" dist="38100" dir="2700000">
              <a:srgbClr val="000000">
                <a:alpha val="40000"/>
              </a:srgbClr>
            </a:outerShdw>
          </a:effectLst>
        </p:spPr>
      </p:pic>
      <p:sp>
        <p:nvSpPr>
          <p:cNvPr id="4" name="TextBox 3">
            <a:extLst>
              <a:ext uri="{FF2B5EF4-FFF2-40B4-BE49-F238E27FC236}">
                <a16:creationId xmlns:a16="http://schemas.microsoft.com/office/drawing/2014/main" id="{C9F8FCAE-1084-D621-6AA8-D99FF267B0EA}"/>
              </a:ext>
            </a:extLst>
          </p:cNvPr>
          <p:cNvSpPr txBox="1"/>
          <p:nvPr/>
        </p:nvSpPr>
        <p:spPr>
          <a:xfrm>
            <a:off x="3628" y="5406572"/>
            <a:ext cx="32874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Times New Roman"/>
                <a:cs typeface="Times New Roman"/>
              </a:rPr>
              <a:t>1920 x 1080 </a:t>
            </a:r>
            <a:r>
              <a:rPr lang="en-US" err="1">
                <a:solidFill>
                  <a:schemeClr val="bg1"/>
                </a:solidFill>
                <a:latin typeface="Times New Roman"/>
                <a:cs typeface="Times New Roman"/>
              </a:rPr>
              <a:t>felbontás</a:t>
            </a:r>
            <a:endParaRPr lang="en-US">
              <a:solidFill>
                <a:schemeClr val="bg1"/>
              </a:solidFill>
              <a:latin typeface="Times New Roman"/>
              <a:cs typeface="Times New Roman"/>
            </a:endParaRPr>
          </a:p>
        </p:txBody>
      </p:sp>
      <p:pic>
        <p:nvPicPr>
          <p:cNvPr id="5" name="Graphic 4" descr="Lefelé mutató nyíl egyszínű kitöltéssel">
            <a:extLst>
              <a:ext uri="{FF2B5EF4-FFF2-40B4-BE49-F238E27FC236}">
                <a16:creationId xmlns:a16="http://schemas.microsoft.com/office/drawing/2014/main" id="{98788F30-6B76-CE38-23EC-8C943BA2D97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0800000">
            <a:off x="1883228" y="5148942"/>
            <a:ext cx="778328" cy="515258"/>
          </a:xfrm>
          <a:prstGeom prst="rect">
            <a:avLst/>
          </a:prstGeom>
        </p:spPr>
      </p:pic>
      <p:sp>
        <p:nvSpPr>
          <p:cNvPr id="15" name="TextBox 14">
            <a:extLst>
              <a:ext uri="{FF2B5EF4-FFF2-40B4-BE49-F238E27FC236}">
                <a16:creationId xmlns:a16="http://schemas.microsoft.com/office/drawing/2014/main" id="{12775F22-BB29-46D4-58E2-D0CA69DCC318}"/>
              </a:ext>
            </a:extLst>
          </p:cNvPr>
          <p:cNvSpPr txBox="1"/>
          <p:nvPr/>
        </p:nvSpPr>
        <p:spPr>
          <a:xfrm>
            <a:off x="2266043" y="6094185"/>
            <a:ext cx="27304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Times New Roman"/>
                <a:cs typeface="Times New Roman"/>
              </a:rPr>
              <a:t>Asus </a:t>
            </a:r>
            <a:r>
              <a:rPr lang="en-US" err="1">
                <a:solidFill>
                  <a:schemeClr val="bg1"/>
                </a:solidFill>
                <a:latin typeface="Times New Roman"/>
                <a:cs typeface="Times New Roman"/>
              </a:rPr>
              <a:t>Zenbook</a:t>
            </a:r>
            <a:r>
              <a:rPr lang="en-US">
                <a:solidFill>
                  <a:schemeClr val="bg1"/>
                </a:solidFill>
                <a:latin typeface="Times New Roman"/>
                <a:cs typeface="Times New Roman"/>
              </a:rPr>
              <a:t> Fold</a:t>
            </a:r>
          </a:p>
        </p:txBody>
      </p:sp>
      <p:pic>
        <p:nvPicPr>
          <p:cNvPr id="6" name="Graphic 5" descr="Lefelé mutató nyíl egyszínű kitöltéssel">
            <a:extLst>
              <a:ext uri="{FF2B5EF4-FFF2-40B4-BE49-F238E27FC236}">
                <a16:creationId xmlns:a16="http://schemas.microsoft.com/office/drawing/2014/main" id="{609B9C46-1EB8-6719-5362-603975B723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0800000">
            <a:off x="10936513" y="6001656"/>
            <a:ext cx="778328" cy="379187"/>
          </a:xfrm>
          <a:prstGeom prst="rect">
            <a:avLst/>
          </a:prstGeom>
        </p:spPr>
      </p:pic>
    </p:spTree>
    <p:extLst>
      <p:ext uri="{BB962C8B-B14F-4D97-AF65-F5344CB8AC3E}">
        <p14:creationId xmlns:p14="http://schemas.microsoft.com/office/powerpoint/2010/main" val="737239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Slide Background Fill">
            <a:extLst>
              <a:ext uri="{FF2B5EF4-FFF2-40B4-BE49-F238E27FC236}">
                <a16:creationId xmlns:a16="http://schemas.microsoft.com/office/drawing/2014/main" id="{C2301266-A10D-649F-004C-21A670114E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9431F7F6-7075-EC54-A241-E98A5B6DEF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11" name="Color Cover">
              <a:extLst>
                <a:ext uri="{FF2B5EF4-FFF2-40B4-BE49-F238E27FC236}">
                  <a16:creationId xmlns:a16="http://schemas.microsoft.com/office/drawing/2014/main" id="{602F1897-8784-3D17-E265-D68BD159F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lor Cover">
              <a:extLst>
                <a:ext uri="{FF2B5EF4-FFF2-40B4-BE49-F238E27FC236}">
                  <a16:creationId xmlns:a16="http://schemas.microsoft.com/office/drawing/2014/main" id="{20704570-23B1-6269-12E9-2EA5F1B009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38B24539-880A-1BD8-3A5F-8B387A2201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26" name="Color">
              <a:extLst>
                <a:ext uri="{FF2B5EF4-FFF2-40B4-BE49-F238E27FC236}">
                  <a16:creationId xmlns:a16="http://schemas.microsoft.com/office/drawing/2014/main" id="{05924902-EDEE-B8C1-0D4D-8CB7ACC775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lor">
              <a:extLst>
                <a:ext uri="{FF2B5EF4-FFF2-40B4-BE49-F238E27FC236}">
                  <a16:creationId xmlns:a16="http://schemas.microsoft.com/office/drawing/2014/main" id="{95972836-035D-DCBB-600A-594B652C6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099E4286-370F-91E1-4935-ECBA15CDEB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0" name="Freeform: Shape 29">
              <a:extLst>
                <a:ext uri="{FF2B5EF4-FFF2-40B4-BE49-F238E27FC236}">
                  <a16:creationId xmlns:a16="http://schemas.microsoft.com/office/drawing/2014/main" id="{F78A1462-37A6-9A69-0D0D-E2E46816F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EA7CA395-7D51-69C5-8CBD-91CF349F96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CADF00FF-481A-2B04-5BF8-54EDD654A9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76FEE647-45B6-C4AD-892B-C3871F4A3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E16BE420-6214-17AA-3482-6F690FDBF6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9E2C8DF4-3F36-BBD7-AF21-70E6CCF8C1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6" name="Freeform: Shape 35">
              <a:extLst>
                <a:ext uri="{FF2B5EF4-FFF2-40B4-BE49-F238E27FC236}">
                  <a16:creationId xmlns:a16="http://schemas.microsoft.com/office/drawing/2014/main" id="{E1C34180-987F-5C1C-15C9-2C57A8869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39" name="Title 1">
            <a:extLst>
              <a:ext uri="{FF2B5EF4-FFF2-40B4-BE49-F238E27FC236}">
                <a16:creationId xmlns:a16="http://schemas.microsoft.com/office/drawing/2014/main" id="{7B604A9C-0340-C608-636C-68D42D9AA165}"/>
              </a:ext>
            </a:extLst>
          </p:cNvPr>
          <p:cNvSpPr>
            <a:spLocks noGrp="1"/>
          </p:cNvSpPr>
          <p:nvPr>
            <p:ph type="title"/>
          </p:nvPr>
        </p:nvSpPr>
        <p:spPr>
          <a:xfrm>
            <a:off x="4895972" y="3435011"/>
            <a:ext cx="3328416" cy="700549"/>
          </a:xfrm>
        </p:spPr>
        <p:txBody>
          <a:bodyPr anchor="ctr">
            <a:normAutofit fontScale="90000"/>
          </a:bodyPr>
          <a:lstStyle/>
          <a:p>
            <a:r>
              <a:rPr lang="en-US" sz="4800" b="1">
                <a:solidFill>
                  <a:schemeClr val="bg1"/>
                </a:solidFill>
                <a:latin typeface="Times New Roman"/>
                <a:cs typeface="Times New Roman"/>
              </a:rPr>
              <a:t>Testing</a:t>
            </a:r>
            <a:endParaRPr lang="en-US" sz="4800">
              <a:solidFill>
                <a:schemeClr val="bg1"/>
              </a:solidFill>
              <a:latin typeface="Times New Roman"/>
              <a:cs typeface="Times New Roman"/>
            </a:endParaRPr>
          </a:p>
        </p:txBody>
      </p:sp>
      <p:pic>
        <p:nvPicPr>
          <p:cNvPr id="2" name="Picture 1">
            <a:extLst>
              <a:ext uri="{FF2B5EF4-FFF2-40B4-BE49-F238E27FC236}">
                <a16:creationId xmlns:a16="http://schemas.microsoft.com/office/drawing/2014/main" id="{E81533E7-5099-B01B-6E34-3F8F0E3E32D8}"/>
              </a:ext>
            </a:extLst>
          </p:cNvPr>
          <p:cNvPicPr>
            <a:picLocks noChangeAspect="1"/>
          </p:cNvPicPr>
          <p:nvPr/>
        </p:nvPicPr>
        <p:blipFill>
          <a:blip r:embed="rId3"/>
          <a:stretch>
            <a:fillRect/>
          </a:stretch>
        </p:blipFill>
        <p:spPr>
          <a:xfrm>
            <a:off x="744636" y="3753691"/>
            <a:ext cx="3540950" cy="236046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a:extLst>
              <a:ext uri="{FF2B5EF4-FFF2-40B4-BE49-F238E27FC236}">
                <a16:creationId xmlns:a16="http://schemas.microsoft.com/office/drawing/2014/main" id="{AD1BCEC2-DE05-AFB4-8507-B7FA2641D31B}"/>
              </a:ext>
            </a:extLst>
          </p:cNvPr>
          <p:cNvPicPr>
            <a:picLocks noChangeAspect="1"/>
          </p:cNvPicPr>
          <p:nvPr/>
        </p:nvPicPr>
        <p:blipFill>
          <a:blip r:embed="rId4"/>
          <a:stretch>
            <a:fillRect/>
          </a:stretch>
        </p:blipFill>
        <p:spPr>
          <a:xfrm>
            <a:off x="771895" y="756722"/>
            <a:ext cx="7817923" cy="242520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TextBox 4">
            <a:extLst>
              <a:ext uri="{FF2B5EF4-FFF2-40B4-BE49-F238E27FC236}">
                <a16:creationId xmlns:a16="http://schemas.microsoft.com/office/drawing/2014/main" id="{D17EC03F-5D4B-B508-B41B-593B33FEDF21}"/>
              </a:ext>
            </a:extLst>
          </p:cNvPr>
          <p:cNvSpPr txBox="1"/>
          <p:nvPr/>
        </p:nvSpPr>
        <p:spPr>
          <a:xfrm>
            <a:off x="4552208" y="4354285"/>
            <a:ext cx="306779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hu-HU" dirty="0">
                <a:solidFill>
                  <a:schemeClr val="bg1"/>
                </a:solidFill>
                <a:latin typeface="Times New Roman"/>
                <a:cs typeface="Times New Roman"/>
              </a:rPr>
              <a:t>Unit Test</a:t>
            </a:r>
            <a:endParaRPr lang="en-US" dirty="0">
              <a:solidFill>
                <a:schemeClr val="bg1"/>
              </a:solidFill>
              <a:latin typeface="Times New Roman"/>
              <a:cs typeface="Times New Roman"/>
            </a:endParaRPr>
          </a:p>
          <a:p>
            <a:pPr marL="285750" indent="-285750">
              <a:buFont typeface="Arial"/>
              <a:buChar char="•"/>
            </a:pPr>
            <a:r>
              <a:rPr lang="hu-HU" dirty="0" err="1">
                <a:solidFill>
                  <a:schemeClr val="bg1"/>
                </a:solidFill>
                <a:latin typeface="Times New Roman"/>
                <a:cs typeface="Times New Roman"/>
              </a:rPr>
              <a:t>Error</a:t>
            </a:r>
            <a:r>
              <a:rPr lang="hu-HU" dirty="0">
                <a:solidFill>
                  <a:schemeClr val="bg1"/>
                </a:solidFill>
                <a:latin typeface="Times New Roman"/>
                <a:cs typeface="Times New Roman"/>
              </a:rPr>
              <a:t> </a:t>
            </a:r>
            <a:r>
              <a:rPr lang="hu-HU" dirty="0" err="1">
                <a:solidFill>
                  <a:schemeClr val="bg1"/>
                </a:solidFill>
                <a:latin typeface="Times New Roman"/>
                <a:cs typeface="Times New Roman"/>
              </a:rPr>
              <a:t>note</a:t>
            </a:r>
            <a:endParaRPr lang="hu-HU" dirty="0">
              <a:solidFill>
                <a:schemeClr val="bg1"/>
              </a:solidFill>
              <a:latin typeface="Times New Roman"/>
              <a:cs typeface="Times New Roman"/>
            </a:endParaRPr>
          </a:p>
          <a:p>
            <a:pPr marL="285750" indent="-285750">
              <a:buFont typeface="Arial"/>
              <a:buChar char="•"/>
            </a:pPr>
            <a:r>
              <a:rPr lang="hu-HU" dirty="0" err="1">
                <a:solidFill>
                  <a:schemeClr val="bg1"/>
                </a:solidFill>
                <a:latin typeface="Times New Roman"/>
                <a:cs typeface="Times New Roman"/>
              </a:rPr>
              <a:t>Functional</a:t>
            </a:r>
            <a:r>
              <a:rPr lang="hu-HU" dirty="0">
                <a:solidFill>
                  <a:schemeClr val="bg1"/>
                </a:solidFill>
                <a:latin typeface="Times New Roman"/>
                <a:cs typeface="Times New Roman"/>
              </a:rPr>
              <a:t> Test</a:t>
            </a:r>
          </a:p>
          <a:p>
            <a:pPr marL="285750" indent="-285750">
              <a:buFont typeface="Arial"/>
              <a:buChar char="•"/>
            </a:pPr>
            <a:endParaRPr lang="en-US" dirty="0">
              <a:solidFill>
                <a:schemeClr val="bg1"/>
              </a:solidFill>
              <a:latin typeface="Times New Roman"/>
              <a:cs typeface="Times New Roman"/>
            </a:endParaRPr>
          </a:p>
        </p:txBody>
      </p:sp>
      <p:pic>
        <p:nvPicPr>
          <p:cNvPr id="8" name="Kép 7">
            <a:extLst>
              <a:ext uri="{FF2B5EF4-FFF2-40B4-BE49-F238E27FC236}">
                <a16:creationId xmlns:a16="http://schemas.microsoft.com/office/drawing/2014/main" id="{5AF67FEA-6BF7-4551-63A5-88F3C595469D}"/>
              </a:ext>
            </a:extLst>
          </p:cNvPr>
          <p:cNvPicPr>
            <a:picLocks noChangeAspect="1"/>
          </p:cNvPicPr>
          <p:nvPr/>
        </p:nvPicPr>
        <p:blipFill>
          <a:blip r:embed="rId5"/>
          <a:stretch>
            <a:fillRect/>
          </a:stretch>
        </p:blipFill>
        <p:spPr>
          <a:xfrm>
            <a:off x="8690436" y="2377008"/>
            <a:ext cx="2788988" cy="385194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112590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Slide Background Fill">
            <a:extLst>
              <a:ext uri="{FF2B5EF4-FFF2-40B4-BE49-F238E27FC236}">
                <a16:creationId xmlns:a16="http://schemas.microsoft.com/office/drawing/2014/main" id="{C3420C89-0B09-4632-A4AF-3971D08BF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lor Cover">
            <a:extLst>
              <a:ext uri="{FF2B5EF4-FFF2-40B4-BE49-F238E27FC236}">
                <a16:creationId xmlns:a16="http://schemas.microsoft.com/office/drawing/2014/main" id="{4E5CBA61-BF74-40B4-A3A8-366BBA626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AC27E70C-5470-4262-B9CE-AE52C51CF4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929"/>
            <a:ext cx="12188952" cy="3490956"/>
            <a:chOff x="651279" y="598259"/>
            <a:chExt cx="10889442" cy="5680742"/>
          </a:xfrm>
        </p:grpSpPr>
        <p:sp>
          <p:nvSpPr>
            <p:cNvPr id="33" name="Color">
              <a:extLst>
                <a:ext uri="{FF2B5EF4-FFF2-40B4-BE49-F238E27FC236}">
                  <a16:creationId xmlns:a16="http://schemas.microsoft.com/office/drawing/2014/main" id="{B5C7D35F-738C-47DF-AD6E-859806E46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olor">
              <a:extLst>
                <a:ext uri="{FF2B5EF4-FFF2-40B4-BE49-F238E27FC236}">
                  <a16:creationId xmlns:a16="http://schemas.microsoft.com/office/drawing/2014/main" id="{740F8C8B-E52F-46CF-89C7-51C6A037C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4ACF32DC-DFA5-06C4-433F-7020C8E8762B}"/>
              </a:ext>
            </a:extLst>
          </p:cNvPr>
          <p:cNvPicPr>
            <a:picLocks noChangeAspect="1"/>
          </p:cNvPicPr>
          <p:nvPr/>
        </p:nvPicPr>
        <p:blipFill>
          <a:blip r:embed="rId3"/>
          <a:stretch>
            <a:fillRect/>
          </a:stretch>
        </p:blipFill>
        <p:spPr>
          <a:xfrm>
            <a:off x="7305773" y="1065276"/>
            <a:ext cx="4727448" cy="4727448"/>
          </a:xfrm>
          <a:prstGeom prst="rect">
            <a:avLst/>
          </a:prstGeom>
        </p:spPr>
      </p:pic>
      <p:grpSp>
        <p:nvGrpSpPr>
          <p:cNvPr id="36" name="Group 35">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7" name="Freeform: Shape 36">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8" name="Freeform: Shape 37">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9" name="Freeform: Shape 38">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0" name="Freeform: Shape 39">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1" name="Freeform: Shape 40">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2" name="Freeform: Shape 41">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3" name="Freeform: Shape 42">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6844541A-5AB9-3294-9EAA-3CC7D68836E2}"/>
              </a:ext>
            </a:extLst>
          </p:cNvPr>
          <p:cNvSpPr>
            <a:spLocks noGrp="1"/>
          </p:cNvSpPr>
          <p:nvPr>
            <p:ph type="title"/>
          </p:nvPr>
        </p:nvSpPr>
        <p:spPr>
          <a:xfrm>
            <a:off x="786384" y="841249"/>
            <a:ext cx="5692953" cy="2587131"/>
          </a:xfrm>
        </p:spPr>
        <p:txBody>
          <a:bodyPr anchor="b">
            <a:normAutofit/>
          </a:bodyPr>
          <a:lstStyle/>
          <a:p>
            <a:r>
              <a:rPr lang="en-US" sz="4800" b="1">
                <a:solidFill>
                  <a:schemeClr val="bg1"/>
                </a:solidFill>
                <a:latin typeface="Times New Roman"/>
                <a:cs typeface="Times New Roman"/>
              </a:rPr>
              <a:t>Future plans</a:t>
            </a:r>
          </a:p>
        </p:txBody>
      </p:sp>
      <p:sp>
        <p:nvSpPr>
          <p:cNvPr id="7" name="Content Placeholder 6">
            <a:extLst>
              <a:ext uri="{FF2B5EF4-FFF2-40B4-BE49-F238E27FC236}">
                <a16:creationId xmlns:a16="http://schemas.microsoft.com/office/drawing/2014/main" id="{BCDA8F65-B3FF-F07E-52F6-3E26876A37F8}"/>
              </a:ext>
            </a:extLst>
          </p:cNvPr>
          <p:cNvSpPr>
            <a:spLocks noGrp="1"/>
          </p:cNvSpPr>
          <p:nvPr>
            <p:ph idx="1"/>
          </p:nvPr>
        </p:nvSpPr>
        <p:spPr>
          <a:xfrm>
            <a:off x="786383" y="3566810"/>
            <a:ext cx="5692953" cy="2651110"/>
          </a:xfrm>
        </p:spPr>
        <p:txBody>
          <a:bodyPr vert="horz" lIns="91440" tIns="45720" rIns="91440" bIns="45720" rtlCol="0" anchor="ctr">
            <a:normAutofit/>
          </a:bodyPr>
          <a:lstStyle/>
          <a:p>
            <a:r>
              <a:rPr lang="en-US" sz="1400">
                <a:solidFill>
                  <a:srgbClr val="111111"/>
                </a:solidFill>
                <a:latin typeface="Roboto"/>
                <a:ea typeface="Roboto"/>
                <a:cs typeface="Roboto"/>
              </a:rPr>
              <a:t>Custom vinyl (full)</a:t>
            </a:r>
            <a:endParaRPr lang="en-US">
              <a:solidFill>
                <a:srgbClr val="000000"/>
              </a:solidFill>
              <a:latin typeface="Aptos" panose="020B0004020202020204"/>
              <a:ea typeface="Roboto"/>
              <a:cs typeface="Roboto"/>
            </a:endParaRPr>
          </a:p>
          <a:p>
            <a:r>
              <a:rPr lang="en-US" sz="1400">
                <a:solidFill>
                  <a:srgbClr val="111111"/>
                </a:solidFill>
                <a:latin typeface="Roboto"/>
                <a:ea typeface="Roboto"/>
                <a:cs typeface="Roboto"/>
              </a:rPr>
              <a:t>More Admin Interface</a:t>
            </a:r>
            <a:endParaRPr lang="en-US">
              <a:solidFill>
                <a:srgbClr val="000000"/>
              </a:solidFill>
              <a:latin typeface="Aptos" panose="020B0004020202020204"/>
              <a:ea typeface="Roboto"/>
              <a:cs typeface="Roboto"/>
            </a:endParaRPr>
          </a:p>
          <a:p>
            <a:r>
              <a:rPr lang="en-US" sz="1400">
                <a:solidFill>
                  <a:srgbClr val="111111"/>
                </a:solidFill>
                <a:latin typeface="Roboto"/>
                <a:ea typeface="Roboto"/>
                <a:cs typeface="Roboto"/>
              </a:rPr>
              <a:t>Creating an application</a:t>
            </a:r>
          </a:p>
          <a:p>
            <a:r>
              <a:rPr lang="en-US" sz="1400">
                <a:solidFill>
                  <a:srgbClr val="111111"/>
                </a:solidFill>
                <a:latin typeface="Roboto"/>
                <a:ea typeface="Roboto"/>
                <a:cs typeface="Roboto"/>
              </a:rPr>
              <a:t>International transport</a:t>
            </a:r>
            <a:br>
              <a:rPr lang="en-US" sz="1400">
                <a:latin typeface="Roboto"/>
                <a:ea typeface="Roboto"/>
                <a:cs typeface="Roboto"/>
              </a:rPr>
            </a:br>
            <a:br>
              <a:rPr lang="en-US" sz="1400">
                <a:latin typeface="Roboto"/>
                <a:ea typeface="Roboto"/>
                <a:cs typeface="Roboto"/>
              </a:rPr>
            </a:br>
            <a:br>
              <a:rPr lang="en-US" sz="1400">
                <a:solidFill>
                  <a:srgbClr val="111111"/>
                </a:solidFill>
                <a:latin typeface="Roboto"/>
                <a:ea typeface="Roboto"/>
                <a:cs typeface="Roboto"/>
              </a:rPr>
            </a:br>
            <a:br>
              <a:rPr lang="en-US" sz="1400">
                <a:solidFill>
                  <a:srgbClr val="111111"/>
                </a:solidFill>
                <a:latin typeface="Roboto"/>
                <a:ea typeface="Roboto"/>
                <a:cs typeface="Roboto"/>
              </a:rPr>
            </a:br>
            <a:br>
              <a:rPr lang="en-US" sz="1400">
                <a:solidFill>
                  <a:srgbClr val="111111"/>
                </a:solidFill>
                <a:latin typeface="Roboto"/>
                <a:ea typeface="Roboto"/>
                <a:cs typeface="Roboto"/>
              </a:rPr>
            </a:br>
            <a:br>
              <a:rPr lang="en-US" sz="1400">
                <a:solidFill>
                  <a:srgbClr val="111111"/>
                </a:solidFill>
                <a:latin typeface="Roboto"/>
                <a:ea typeface="Roboto"/>
                <a:cs typeface="Roboto"/>
              </a:rPr>
            </a:br>
            <a:endParaRPr lang="en-US" sz="1400">
              <a:solidFill>
                <a:srgbClr val="111111"/>
              </a:solidFill>
              <a:latin typeface="Roboto"/>
              <a:ea typeface="Roboto"/>
              <a:cs typeface="Roboto"/>
            </a:endParaRPr>
          </a:p>
        </p:txBody>
      </p:sp>
    </p:spTree>
    <p:extLst>
      <p:ext uri="{BB962C8B-B14F-4D97-AF65-F5344CB8AC3E}">
        <p14:creationId xmlns:p14="http://schemas.microsoft.com/office/powerpoint/2010/main" val="2911679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Fill">
            <a:extLst>
              <a:ext uri="{FF2B5EF4-FFF2-40B4-BE49-F238E27FC236}">
                <a16:creationId xmlns:a16="http://schemas.microsoft.com/office/drawing/2014/main" id="{907E470A-25F4-47D0-8FEC-EE9FD606B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6220E63-99E1-482A-A0A6-B47EB4BF87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11" name="Color Cover">
              <a:extLst>
                <a:ext uri="{FF2B5EF4-FFF2-40B4-BE49-F238E27FC236}">
                  <a16:creationId xmlns:a16="http://schemas.microsoft.com/office/drawing/2014/main" id="{F8610896-EA5E-4BE8-8398-C1AFC0490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lor Cover">
              <a:extLst>
                <a:ext uri="{FF2B5EF4-FFF2-40B4-BE49-F238E27FC236}">
                  <a16:creationId xmlns:a16="http://schemas.microsoft.com/office/drawing/2014/main" id="{F44E9794-9C4B-427F-BB50-89D893347D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8618EE54-271A-4FE8-B6B3-D0FCF55A7A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15" name="Color">
              <a:extLst>
                <a:ext uri="{FF2B5EF4-FFF2-40B4-BE49-F238E27FC236}">
                  <a16:creationId xmlns:a16="http://schemas.microsoft.com/office/drawing/2014/main" id="{ECA6F781-4382-4525-9DA8-9D66605F87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lor">
              <a:extLst>
                <a:ext uri="{FF2B5EF4-FFF2-40B4-BE49-F238E27FC236}">
                  <a16:creationId xmlns:a16="http://schemas.microsoft.com/office/drawing/2014/main" id="{209C186B-2883-498E-A176-6B60F8B51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 name="Freeform: Shape 1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E7A67CFD-27AC-268E-53AB-275304A656FB}"/>
              </a:ext>
            </a:extLst>
          </p:cNvPr>
          <p:cNvSpPr>
            <a:spLocks noGrp="1"/>
          </p:cNvSpPr>
          <p:nvPr>
            <p:ph type="title"/>
          </p:nvPr>
        </p:nvSpPr>
        <p:spPr>
          <a:xfrm>
            <a:off x="829927" y="1435998"/>
            <a:ext cx="4580274" cy="1590275"/>
          </a:xfrm>
        </p:spPr>
        <p:txBody>
          <a:bodyPr anchor="ctr">
            <a:normAutofit/>
          </a:bodyPr>
          <a:lstStyle/>
          <a:p>
            <a:r>
              <a:rPr lang="en-US" sz="4800" b="1">
                <a:solidFill>
                  <a:schemeClr val="bg1"/>
                </a:solidFill>
                <a:latin typeface="Times New Roman"/>
                <a:cs typeface="Times New Roman"/>
              </a:rPr>
              <a:t>Summary</a:t>
            </a:r>
          </a:p>
        </p:txBody>
      </p:sp>
      <p:pic>
        <p:nvPicPr>
          <p:cNvPr id="7" name="Content Placeholder 6" descr="Generált kép">
            <a:extLst>
              <a:ext uri="{FF2B5EF4-FFF2-40B4-BE49-F238E27FC236}">
                <a16:creationId xmlns:a16="http://schemas.microsoft.com/office/drawing/2014/main" id="{3A87BE7D-DCED-BBDC-47D2-319F5D64F369}"/>
              </a:ext>
            </a:extLst>
          </p:cNvPr>
          <p:cNvPicPr>
            <a:picLocks noGrp="1" noChangeAspect="1"/>
          </p:cNvPicPr>
          <p:nvPr>
            <p:ph idx="1"/>
          </p:nvPr>
        </p:nvPicPr>
        <p:blipFill>
          <a:blip r:embed="rId3"/>
          <a:stretch>
            <a:fillRect/>
          </a:stretch>
        </p:blipFill>
        <p:spPr>
          <a:xfrm>
            <a:off x="6706961" y="2413454"/>
            <a:ext cx="3850821" cy="3872592"/>
          </a:xfrm>
        </p:spPr>
      </p:pic>
      <p:sp>
        <p:nvSpPr>
          <p:cNvPr id="13" name="TextBox 12">
            <a:extLst>
              <a:ext uri="{FF2B5EF4-FFF2-40B4-BE49-F238E27FC236}">
                <a16:creationId xmlns:a16="http://schemas.microsoft.com/office/drawing/2014/main" id="{382F3FE1-A4FE-0887-73AA-C3E3773543F7}"/>
              </a:ext>
            </a:extLst>
          </p:cNvPr>
          <p:cNvSpPr txBox="1"/>
          <p:nvPr/>
        </p:nvSpPr>
        <p:spPr>
          <a:xfrm>
            <a:off x="653143" y="3026228"/>
            <a:ext cx="494211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 </a:t>
            </a:r>
            <a:r>
              <a:rPr lang="en-US" b="1">
                <a:solidFill>
                  <a:schemeClr val="bg1"/>
                </a:solidFill>
                <a:latin typeface="Times New Roman"/>
                <a:cs typeface="Times New Roman"/>
              </a:rPr>
              <a:t>  </a:t>
            </a:r>
            <a:r>
              <a:rPr lang="en-US" b="1">
                <a:solidFill>
                  <a:schemeClr val="bg1"/>
                </a:solidFill>
                <a:latin typeface="Times New Roman"/>
                <a:ea typeface="Roboto"/>
                <a:cs typeface="Roboto"/>
              </a:rPr>
              <a:t>What was discussed:</a:t>
            </a:r>
          </a:p>
          <a:p>
            <a:pPr marL="1200150" lvl="2" indent="-285750">
              <a:buFont typeface="Arial"/>
              <a:buChar char="•"/>
            </a:pPr>
            <a:r>
              <a:rPr lang="en-US">
                <a:solidFill>
                  <a:schemeClr val="bg1"/>
                </a:solidFill>
                <a:latin typeface="Times New Roman"/>
                <a:ea typeface="Roboto"/>
                <a:cs typeface="Roboto"/>
              </a:rPr>
              <a:t>Online vinyl marketplace summary</a:t>
            </a:r>
            <a:endParaRPr lang="en-US">
              <a:solidFill>
                <a:schemeClr val="bg1"/>
              </a:solidFill>
              <a:latin typeface="Times New Roman"/>
              <a:ea typeface="Roboto"/>
              <a:cs typeface="Times New Roman"/>
            </a:endParaRPr>
          </a:p>
          <a:p>
            <a:pPr marL="1200150" lvl="2" indent="-285750">
              <a:buFont typeface="Arial"/>
              <a:buChar char="•"/>
            </a:pPr>
            <a:r>
              <a:rPr lang="en-US">
                <a:solidFill>
                  <a:schemeClr val="bg1"/>
                </a:solidFill>
                <a:latin typeface="Times New Roman"/>
                <a:ea typeface="Roboto"/>
                <a:cs typeface="Times New Roman"/>
              </a:rPr>
              <a:t>Frontend – Backend modules</a:t>
            </a:r>
          </a:p>
          <a:p>
            <a:pPr marL="1200150" lvl="2" indent="-285750">
              <a:buFont typeface="Arial"/>
              <a:buChar char="•"/>
            </a:pPr>
            <a:r>
              <a:rPr lang="en-US">
                <a:solidFill>
                  <a:schemeClr val="bg1"/>
                </a:solidFill>
                <a:latin typeface="Times New Roman"/>
                <a:ea typeface="Roboto"/>
                <a:cs typeface="Times New Roman"/>
              </a:rPr>
              <a:t>Functional Tests</a:t>
            </a:r>
            <a:endParaRPr lang="en-US">
              <a:solidFill>
                <a:schemeClr val="bg1"/>
              </a:solidFill>
              <a:latin typeface="Times New Roman"/>
              <a:ea typeface="Roboto"/>
              <a:cs typeface="Roboto"/>
            </a:endParaRPr>
          </a:p>
          <a:p>
            <a:pPr marL="1200150" lvl="2" indent="-285750">
              <a:buFont typeface="Arial"/>
              <a:buChar char="•"/>
            </a:pPr>
            <a:r>
              <a:rPr lang="en-US">
                <a:solidFill>
                  <a:schemeClr val="bg1"/>
                </a:solidFill>
                <a:latin typeface="Times New Roman"/>
                <a:ea typeface="Roboto"/>
                <a:cs typeface="Times New Roman"/>
              </a:rPr>
              <a:t>Future development plans</a:t>
            </a:r>
            <a:br>
              <a:rPr lang="en-US">
                <a:solidFill>
                  <a:schemeClr val="bg1"/>
                </a:solidFill>
                <a:latin typeface="Times New Roman"/>
                <a:ea typeface="Roboto"/>
                <a:cs typeface="Roboto"/>
              </a:rPr>
            </a:br>
            <a:endParaRPr lang="en-US">
              <a:solidFill>
                <a:schemeClr val="bg1"/>
              </a:solidFill>
              <a:latin typeface="Times New Roman"/>
              <a:ea typeface="Roboto"/>
              <a:cs typeface="Roboto"/>
            </a:endParaRPr>
          </a:p>
        </p:txBody>
      </p:sp>
      <p:sp>
        <p:nvSpPr>
          <p:cNvPr id="17" name="TextBox 16">
            <a:extLst>
              <a:ext uri="{FF2B5EF4-FFF2-40B4-BE49-F238E27FC236}">
                <a16:creationId xmlns:a16="http://schemas.microsoft.com/office/drawing/2014/main" id="{C2CE7CAE-32F2-F60E-F8EF-5BFFF0DCC70C}"/>
              </a:ext>
            </a:extLst>
          </p:cNvPr>
          <p:cNvSpPr txBox="1"/>
          <p:nvPr/>
        </p:nvSpPr>
        <p:spPr>
          <a:xfrm>
            <a:off x="1066799" y="4506686"/>
            <a:ext cx="501831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Times New Roman"/>
                <a:cs typeface="Times New Roman"/>
              </a:rPr>
              <a:t>What's Next:</a:t>
            </a:r>
          </a:p>
          <a:p>
            <a:pPr marL="285750" indent="-285750">
              <a:buFont typeface="Arial"/>
              <a:buChar char="•"/>
            </a:pPr>
            <a:r>
              <a:rPr lang="en-US">
                <a:solidFill>
                  <a:schemeClr val="bg1"/>
                </a:solidFill>
                <a:latin typeface="Times New Roman"/>
                <a:ea typeface="Roboto"/>
                <a:cs typeface="Roboto"/>
              </a:rPr>
              <a:t>Improve security</a:t>
            </a:r>
            <a:endParaRPr lang="en-US">
              <a:solidFill>
                <a:schemeClr val="bg1"/>
              </a:solidFill>
              <a:latin typeface="Times New Roman"/>
              <a:ea typeface="Roboto"/>
              <a:cs typeface="Times New Roman"/>
            </a:endParaRPr>
          </a:p>
          <a:p>
            <a:pPr marL="285750" indent="-285750">
              <a:buFont typeface="Arial"/>
              <a:buChar char="•"/>
            </a:pPr>
            <a:r>
              <a:rPr lang="en-US">
                <a:solidFill>
                  <a:schemeClr val="bg1"/>
                </a:solidFill>
                <a:latin typeface="Times New Roman"/>
                <a:ea typeface="Roboto"/>
                <a:cs typeface="Times New Roman"/>
              </a:rPr>
              <a:t>Discovery and market of an additional disc</a:t>
            </a:r>
          </a:p>
          <a:p>
            <a:pPr marL="285750" indent="-285750">
              <a:buFont typeface="Arial"/>
              <a:buChar char="•"/>
            </a:pPr>
            <a:r>
              <a:rPr lang="en-US">
                <a:solidFill>
                  <a:schemeClr val="bg1"/>
                </a:solidFill>
                <a:latin typeface="Times New Roman"/>
                <a:ea typeface="Roboto"/>
                <a:cs typeface="Times New Roman"/>
              </a:rPr>
              <a:t>Improve your experience</a:t>
            </a:r>
            <a:endParaRPr lang="en-US">
              <a:solidFill>
                <a:schemeClr val="bg1"/>
              </a:solidFill>
              <a:latin typeface="Times New Roman"/>
              <a:ea typeface="Roboto"/>
              <a:cs typeface="Roboto"/>
            </a:endParaRPr>
          </a:p>
        </p:txBody>
      </p:sp>
    </p:spTree>
    <p:extLst>
      <p:ext uri="{BB962C8B-B14F-4D97-AF65-F5344CB8AC3E}">
        <p14:creationId xmlns:p14="http://schemas.microsoft.com/office/powerpoint/2010/main" val="3646048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Color Cover">
            <a:extLst>
              <a:ext uri="{FF2B5EF4-FFF2-40B4-BE49-F238E27FC236}">
                <a16:creationId xmlns:a16="http://schemas.microsoft.com/office/drawing/2014/main" id="{815925C2-A704-4D47-B1C1-3FCA52512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lor Cover">
            <a:extLst>
              <a:ext uri="{FF2B5EF4-FFF2-40B4-BE49-F238E27FC236}">
                <a16:creationId xmlns:a16="http://schemas.microsoft.com/office/drawing/2014/main" id="{01D4315C-C23C-4FD3-98DF-08C29E229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5E6B47BC-43FD-4C91-8BFF-B41B99A8A3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064235" cy="6858000"/>
            <a:chOff x="651279" y="598259"/>
            <a:chExt cx="10889442" cy="5680742"/>
          </a:xfrm>
        </p:grpSpPr>
        <p:sp>
          <p:nvSpPr>
            <p:cNvPr id="13" name="Color">
              <a:extLst>
                <a:ext uri="{FF2B5EF4-FFF2-40B4-BE49-F238E27FC236}">
                  <a16:creationId xmlns:a16="http://schemas.microsoft.com/office/drawing/2014/main" id="{13038185-AC3C-4595-945F-25311424C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lor">
              <a:extLst>
                <a:ext uri="{FF2B5EF4-FFF2-40B4-BE49-F238E27FC236}">
                  <a16:creationId xmlns:a16="http://schemas.microsoft.com/office/drawing/2014/main" id="{75D51AA0-C095-4650-A361-B294320BF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7" name="Freeform: Shape 16">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CBCAD69A-885E-A610-16B6-D6F758D3B4FA}"/>
              </a:ext>
            </a:extLst>
          </p:cNvPr>
          <p:cNvSpPr>
            <a:spLocks noGrp="1"/>
          </p:cNvSpPr>
          <p:nvPr>
            <p:ph type="title"/>
          </p:nvPr>
        </p:nvSpPr>
        <p:spPr>
          <a:xfrm>
            <a:off x="786385" y="841248"/>
            <a:ext cx="5129600" cy="5340097"/>
          </a:xfrm>
        </p:spPr>
        <p:txBody>
          <a:bodyPr anchor="ctr">
            <a:normAutofit/>
          </a:bodyPr>
          <a:lstStyle/>
          <a:p>
            <a:r>
              <a:rPr lang="en-US" sz="4800" b="1" err="1">
                <a:solidFill>
                  <a:schemeClr val="bg1"/>
                </a:solidFill>
                <a:latin typeface="Times New Roman"/>
                <a:cs typeface="Times New Roman"/>
              </a:rPr>
              <a:t>Bevezetés</a:t>
            </a:r>
            <a:endParaRPr lang="en-US" sz="4800">
              <a:solidFill>
                <a:schemeClr val="bg1"/>
              </a:solidFill>
              <a:latin typeface="Times New Roman"/>
              <a:cs typeface="Times New Roman"/>
            </a:endParaRPr>
          </a:p>
        </p:txBody>
      </p:sp>
      <p:sp>
        <p:nvSpPr>
          <p:cNvPr id="3" name="Content Placeholder 2">
            <a:extLst>
              <a:ext uri="{FF2B5EF4-FFF2-40B4-BE49-F238E27FC236}">
                <a16:creationId xmlns:a16="http://schemas.microsoft.com/office/drawing/2014/main" id="{1A345CF8-D5E7-F2E9-B8B6-36DFDA36A0BA}"/>
              </a:ext>
            </a:extLst>
          </p:cNvPr>
          <p:cNvSpPr>
            <a:spLocks noGrp="1"/>
          </p:cNvSpPr>
          <p:nvPr>
            <p:ph idx="1"/>
          </p:nvPr>
        </p:nvSpPr>
        <p:spPr>
          <a:xfrm>
            <a:off x="6464410" y="841247"/>
            <a:ext cx="4484536" cy="5340097"/>
          </a:xfrm>
        </p:spPr>
        <p:txBody>
          <a:bodyPr vert="horz" lIns="91440" tIns="45720" rIns="91440" bIns="45720" rtlCol="0" anchor="ctr">
            <a:normAutofit/>
          </a:bodyPr>
          <a:lstStyle/>
          <a:p>
            <a:pPr marL="0" indent="0">
              <a:buNone/>
            </a:pPr>
            <a:r>
              <a:rPr lang="en-US" sz="1800" b="1" err="1">
                <a:solidFill>
                  <a:schemeClr val="tx2"/>
                </a:solidFill>
                <a:latin typeface="Times New Roman"/>
                <a:cs typeface="Times New Roman"/>
              </a:rPr>
              <a:t>Probléma</a:t>
            </a:r>
            <a:r>
              <a:rPr lang="en-US" sz="1800" b="1">
                <a:solidFill>
                  <a:schemeClr val="tx2"/>
                </a:solidFill>
                <a:latin typeface="Times New Roman"/>
                <a:cs typeface="Times New Roman"/>
              </a:rPr>
              <a:t>: </a:t>
            </a:r>
          </a:p>
          <a:p>
            <a:r>
              <a:rPr lang="en-US" sz="1800" err="1">
                <a:solidFill>
                  <a:schemeClr val="tx2"/>
                </a:solidFill>
                <a:latin typeface="Times New Roman"/>
                <a:cs typeface="Times New Roman"/>
              </a:rPr>
              <a:t>Nincs</a:t>
            </a:r>
            <a:r>
              <a:rPr lang="en-US" sz="1800">
                <a:solidFill>
                  <a:schemeClr val="tx2"/>
                </a:solidFill>
                <a:latin typeface="Times New Roman"/>
                <a:cs typeface="Times New Roman"/>
              </a:rPr>
              <a:t> </a:t>
            </a:r>
            <a:r>
              <a:rPr lang="en-US" sz="1800" err="1">
                <a:solidFill>
                  <a:schemeClr val="tx2"/>
                </a:solidFill>
                <a:latin typeface="Times New Roman"/>
                <a:cs typeface="Times New Roman"/>
              </a:rPr>
              <a:t>folyamatosan</a:t>
            </a:r>
            <a:r>
              <a:rPr lang="en-US" sz="1800">
                <a:solidFill>
                  <a:schemeClr val="tx2"/>
                </a:solidFill>
                <a:latin typeface="Times New Roman"/>
                <a:cs typeface="Times New Roman"/>
              </a:rPr>
              <a:t> </a:t>
            </a:r>
            <a:r>
              <a:rPr lang="en-US" sz="1800" err="1">
                <a:solidFill>
                  <a:schemeClr val="tx2"/>
                </a:solidFill>
                <a:latin typeface="Times New Roman"/>
                <a:cs typeface="Times New Roman"/>
              </a:rPr>
              <a:t>frissülő</a:t>
            </a:r>
            <a:r>
              <a:rPr lang="en-US" sz="1800">
                <a:solidFill>
                  <a:schemeClr val="tx2"/>
                </a:solidFill>
                <a:latin typeface="Times New Roman"/>
                <a:cs typeface="Times New Roman"/>
              </a:rPr>
              <a:t> </a:t>
            </a:r>
            <a:r>
              <a:rPr lang="en-US" sz="1800" err="1">
                <a:solidFill>
                  <a:schemeClr val="tx2"/>
                </a:solidFill>
                <a:latin typeface="Times New Roman"/>
                <a:cs typeface="Times New Roman"/>
              </a:rPr>
              <a:t>bakelit</a:t>
            </a:r>
            <a:r>
              <a:rPr lang="en-US" sz="1800">
                <a:solidFill>
                  <a:schemeClr val="tx2"/>
                </a:solidFill>
                <a:latin typeface="Times New Roman"/>
                <a:cs typeface="Times New Roman"/>
              </a:rPr>
              <a:t> </a:t>
            </a:r>
            <a:r>
              <a:rPr lang="en-US" sz="1800" err="1">
                <a:solidFill>
                  <a:schemeClr val="tx2"/>
                </a:solidFill>
                <a:latin typeface="Times New Roman"/>
                <a:cs typeface="Times New Roman"/>
              </a:rPr>
              <a:t>webáruház</a:t>
            </a:r>
            <a:endParaRPr lang="en-US" sz="1800">
              <a:solidFill>
                <a:schemeClr val="tx2"/>
              </a:solidFill>
              <a:latin typeface="Times New Roman"/>
              <a:cs typeface="Times New Roman"/>
            </a:endParaRPr>
          </a:p>
          <a:p>
            <a:r>
              <a:rPr lang="en-US" sz="1800">
                <a:solidFill>
                  <a:schemeClr val="tx2"/>
                </a:solidFill>
                <a:latin typeface="Times New Roman"/>
                <a:cs typeface="Times New Roman"/>
              </a:rPr>
              <a:t>Egy </a:t>
            </a:r>
            <a:r>
              <a:rPr lang="en-US" sz="1800" err="1">
                <a:solidFill>
                  <a:schemeClr val="tx2"/>
                </a:solidFill>
                <a:latin typeface="Times New Roman"/>
                <a:cs typeface="Times New Roman"/>
              </a:rPr>
              <a:t>bakelit</a:t>
            </a:r>
            <a:r>
              <a:rPr lang="en-US" sz="1800">
                <a:solidFill>
                  <a:schemeClr val="tx2"/>
                </a:solidFill>
                <a:latin typeface="Times New Roman"/>
                <a:cs typeface="Times New Roman"/>
              </a:rPr>
              <a:t> </a:t>
            </a:r>
            <a:r>
              <a:rPr lang="en-US" sz="1800" err="1">
                <a:solidFill>
                  <a:schemeClr val="tx2"/>
                </a:solidFill>
                <a:latin typeface="Times New Roman"/>
                <a:cs typeface="Times New Roman"/>
              </a:rPr>
              <a:t>webáruház</a:t>
            </a:r>
            <a:r>
              <a:rPr lang="en-US" sz="1800">
                <a:solidFill>
                  <a:schemeClr val="tx2"/>
                </a:solidFill>
                <a:latin typeface="Times New Roman"/>
                <a:cs typeface="Times New Roman"/>
              </a:rPr>
              <a:t> </a:t>
            </a:r>
            <a:r>
              <a:rPr lang="en-US" sz="1800" err="1">
                <a:solidFill>
                  <a:schemeClr val="tx2"/>
                </a:solidFill>
                <a:latin typeface="Times New Roman"/>
                <a:cs typeface="Times New Roman"/>
              </a:rPr>
              <a:t>sem</a:t>
            </a:r>
            <a:r>
              <a:rPr lang="en-US" sz="1800">
                <a:solidFill>
                  <a:schemeClr val="tx2"/>
                </a:solidFill>
                <a:latin typeface="Times New Roman"/>
                <a:cs typeface="Times New Roman"/>
              </a:rPr>
              <a:t> </a:t>
            </a:r>
            <a:r>
              <a:rPr lang="en-US" sz="1800" err="1">
                <a:solidFill>
                  <a:schemeClr val="tx2"/>
                </a:solidFill>
                <a:latin typeface="Times New Roman"/>
                <a:cs typeface="Times New Roman"/>
              </a:rPr>
              <a:t>értékesít</a:t>
            </a:r>
            <a:r>
              <a:rPr lang="en-US" sz="1800">
                <a:solidFill>
                  <a:schemeClr val="tx2"/>
                </a:solidFill>
                <a:latin typeface="Times New Roman"/>
                <a:cs typeface="Times New Roman"/>
              </a:rPr>
              <a:t> retro </a:t>
            </a:r>
            <a:r>
              <a:rPr lang="en-US" sz="1800" err="1">
                <a:solidFill>
                  <a:schemeClr val="tx2"/>
                </a:solidFill>
                <a:latin typeface="Times New Roman"/>
                <a:cs typeface="Times New Roman"/>
              </a:rPr>
              <a:t>lemezeket</a:t>
            </a:r>
            <a:r>
              <a:rPr lang="en-US" sz="1800">
                <a:solidFill>
                  <a:schemeClr val="tx2"/>
                </a:solidFill>
                <a:latin typeface="Times New Roman"/>
                <a:cs typeface="Times New Roman"/>
              </a:rPr>
              <a:t> </a:t>
            </a:r>
            <a:r>
              <a:rPr lang="en-US" sz="1800" err="1">
                <a:solidFill>
                  <a:schemeClr val="tx2"/>
                </a:solidFill>
                <a:latin typeface="Times New Roman"/>
                <a:cs typeface="Times New Roman"/>
              </a:rPr>
              <a:t>modernekig</a:t>
            </a:r>
            <a:endParaRPr lang="en-US" sz="1800">
              <a:solidFill>
                <a:schemeClr val="tx2"/>
              </a:solidFill>
              <a:latin typeface="Times New Roman"/>
              <a:cs typeface="Times New Roman"/>
            </a:endParaRPr>
          </a:p>
          <a:p>
            <a:endParaRPr lang="en-US" sz="1800">
              <a:solidFill>
                <a:schemeClr val="tx2"/>
              </a:solidFill>
              <a:latin typeface="Times New Roman"/>
              <a:cs typeface="Times New Roman"/>
            </a:endParaRPr>
          </a:p>
          <a:p>
            <a:pPr marL="0" indent="0">
              <a:buNone/>
            </a:pPr>
            <a:r>
              <a:rPr lang="en-US" sz="1800" b="1" err="1">
                <a:solidFill>
                  <a:schemeClr val="tx2"/>
                </a:solidFill>
                <a:latin typeface="Times New Roman"/>
                <a:cs typeface="Times New Roman"/>
              </a:rPr>
              <a:t>Megoldás</a:t>
            </a:r>
            <a:r>
              <a:rPr lang="en-US" sz="1800" b="1">
                <a:solidFill>
                  <a:schemeClr val="tx2"/>
                </a:solidFill>
                <a:latin typeface="Times New Roman"/>
                <a:cs typeface="Times New Roman"/>
              </a:rPr>
              <a:t> </a:t>
            </a:r>
            <a:r>
              <a:rPr lang="en-US" sz="1800" b="1" err="1">
                <a:solidFill>
                  <a:schemeClr val="tx2"/>
                </a:solidFill>
                <a:latin typeface="Times New Roman"/>
                <a:cs typeface="Times New Roman"/>
              </a:rPr>
              <a:t>és</a:t>
            </a:r>
            <a:r>
              <a:rPr lang="en-US" sz="1800" b="1">
                <a:solidFill>
                  <a:schemeClr val="tx2"/>
                </a:solidFill>
                <a:latin typeface="Times New Roman"/>
                <a:cs typeface="Times New Roman"/>
              </a:rPr>
              <a:t> </a:t>
            </a:r>
            <a:r>
              <a:rPr lang="en-US" sz="1800" b="1" err="1">
                <a:solidFill>
                  <a:schemeClr val="tx2"/>
                </a:solidFill>
                <a:latin typeface="Times New Roman"/>
                <a:cs typeface="Times New Roman"/>
              </a:rPr>
              <a:t>cél</a:t>
            </a:r>
            <a:r>
              <a:rPr lang="en-US" sz="1800" b="1">
                <a:solidFill>
                  <a:schemeClr val="tx2"/>
                </a:solidFill>
                <a:latin typeface="Times New Roman"/>
                <a:cs typeface="Times New Roman"/>
              </a:rPr>
              <a:t>:</a:t>
            </a:r>
          </a:p>
          <a:p>
            <a:r>
              <a:rPr lang="en-US" sz="1800">
                <a:solidFill>
                  <a:schemeClr val="tx2"/>
                </a:solidFill>
                <a:latin typeface="Times New Roman"/>
                <a:cs typeface="Times New Roman"/>
              </a:rPr>
              <a:t>A Scratch 'N Spin Records </a:t>
            </a:r>
            <a:r>
              <a:rPr lang="en-US" sz="1800" err="1">
                <a:solidFill>
                  <a:schemeClr val="tx2"/>
                </a:solidFill>
                <a:latin typeface="Times New Roman"/>
                <a:cs typeface="Times New Roman"/>
              </a:rPr>
              <a:t>összegyüjti</a:t>
            </a:r>
            <a:r>
              <a:rPr lang="en-US" sz="1800">
                <a:solidFill>
                  <a:schemeClr val="tx2"/>
                </a:solidFill>
                <a:latin typeface="Times New Roman"/>
                <a:cs typeface="Times New Roman"/>
              </a:rPr>
              <a:t> </a:t>
            </a:r>
            <a:r>
              <a:rPr lang="en-US" sz="1800" err="1">
                <a:solidFill>
                  <a:schemeClr val="tx2"/>
                </a:solidFill>
                <a:latin typeface="Times New Roman"/>
                <a:cs typeface="Times New Roman"/>
              </a:rPr>
              <a:t>az</a:t>
            </a:r>
            <a:r>
              <a:rPr lang="en-US" sz="1800">
                <a:solidFill>
                  <a:schemeClr val="tx2"/>
                </a:solidFill>
                <a:latin typeface="Times New Roman"/>
                <a:cs typeface="Times New Roman"/>
              </a:rPr>
              <a:t> </a:t>
            </a:r>
            <a:r>
              <a:rPr lang="en-US" sz="1800" err="1">
                <a:solidFill>
                  <a:schemeClr val="tx2"/>
                </a:solidFill>
                <a:latin typeface="Times New Roman"/>
                <a:cs typeface="Times New Roman"/>
              </a:rPr>
              <a:t>összes</a:t>
            </a:r>
            <a:r>
              <a:rPr lang="en-US" sz="1800">
                <a:solidFill>
                  <a:schemeClr val="tx2"/>
                </a:solidFill>
                <a:latin typeface="Times New Roman"/>
                <a:cs typeface="Times New Roman"/>
              </a:rPr>
              <a:t> retro-modern </a:t>
            </a:r>
            <a:r>
              <a:rPr lang="en-US" sz="1800" err="1">
                <a:solidFill>
                  <a:schemeClr val="tx2"/>
                </a:solidFill>
                <a:latin typeface="Times New Roman"/>
                <a:cs typeface="Times New Roman"/>
              </a:rPr>
              <a:t>lemezt</a:t>
            </a:r>
            <a:endParaRPr lang="en-US" sz="1800">
              <a:solidFill>
                <a:schemeClr val="tx2"/>
              </a:solidFill>
              <a:latin typeface="Times New Roman"/>
              <a:cs typeface="Times New Roman"/>
            </a:endParaRPr>
          </a:p>
          <a:p>
            <a:r>
              <a:rPr lang="en-US" sz="1800">
                <a:solidFill>
                  <a:schemeClr val="tx2"/>
                </a:solidFill>
                <a:latin typeface="Times New Roman"/>
                <a:cs typeface="Times New Roman"/>
              </a:rPr>
              <a:t>Genrek, </a:t>
            </a:r>
            <a:r>
              <a:rPr lang="en-US" sz="1800" err="1">
                <a:solidFill>
                  <a:schemeClr val="tx2"/>
                </a:solidFill>
                <a:latin typeface="Times New Roman"/>
                <a:cs typeface="Times New Roman"/>
              </a:rPr>
              <a:t>Műfajok</a:t>
            </a:r>
            <a:r>
              <a:rPr lang="en-US" sz="1800">
                <a:solidFill>
                  <a:schemeClr val="tx2"/>
                </a:solidFill>
                <a:latin typeface="Times New Roman"/>
                <a:cs typeface="Times New Roman"/>
              </a:rPr>
              <a:t> </a:t>
            </a:r>
            <a:r>
              <a:rPr lang="en-US" sz="1800" err="1">
                <a:solidFill>
                  <a:schemeClr val="tx2"/>
                </a:solidFill>
                <a:latin typeface="Times New Roman"/>
                <a:cs typeface="Times New Roman"/>
              </a:rPr>
              <a:t>teljesen</a:t>
            </a:r>
            <a:r>
              <a:rPr lang="en-US" sz="1800">
                <a:solidFill>
                  <a:schemeClr val="tx2"/>
                </a:solidFill>
                <a:latin typeface="Times New Roman"/>
                <a:cs typeface="Times New Roman"/>
              </a:rPr>
              <a:t> </a:t>
            </a:r>
            <a:r>
              <a:rPr lang="en-US" sz="1800" err="1">
                <a:solidFill>
                  <a:schemeClr val="tx2"/>
                </a:solidFill>
                <a:latin typeface="Times New Roman"/>
                <a:cs typeface="Times New Roman"/>
              </a:rPr>
              <a:t>az</a:t>
            </a:r>
            <a:r>
              <a:rPr lang="en-US" sz="1800">
                <a:solidFill>
                  <a:schemeClr val="tx2"/>
                </a:solidFill>
                <a:latin typeface="Times New Roman"/>
                <a:cs typeface="Times New Roman"/>
              </a:rPr>
              <a:t> 1980s </a:t>
            </a:r>
            <a:r>
              <a:rPr lang="en-US" sz="1800" err="1">
                <a:solidFill>
                  <a:schemeClr val="tx2"/>
                </a:solidFill>
                <a:latin typeface="Times New Roman"/>
                <a:cs typeface="Times New Roman"/>
              </a:rPr>
              <a:t>évegik</a:t>
            </a:r>
            <a:r>
              <a:rPr lang="en-US" sz="1800">
                <a:solidFill>
                  <a:schemeClr val="tx2"/>
                </a:solidFill>
                <a:latin typeface="Times New Roman"/>
                <a:cs typeface="Times New Roman"/>
              </a:rPr>
              <a:t> </a:t>
            </a:r>
            <a:r>
              <a:rPr lang="en-US" sz="1800" err="1">
                <a:solidFill>
                  <a:schemeClr val="tx2"/>
                </a:solidFill>
                <a:latin typeface="Times New Roman"/>
                <a:cs typeface="Times New Roman"/>
              </a:rPr>
              <a:t>visszahaladnak</a:t>
            </a:r>
            <a:endParaRPr lang="en-US" sz="1800">
              <a:solidFill>
                <a:schemeClr val="tx2"/>
              </a:solidFill>
              <a:latin typeface="Times New Roman"/>
              <a:cs typeface="Times New Roman"/>
            </a:endParaRPr>
          </a:p>
          <a:p>
            <a:r>
              <a:rPr lang="en-US" sz="1800" err="1">
                <a:solidFill>
                  <a:schemeClr val="tx2"/>
                </a:solidFill>
                <a:latin typeface="Times New Roman"/>
                <a:cs typeface="Times New Roman"/>
              </a:rPr>
              <a:t>Teljesen</a:t>
            </a:r>
            <a:r>
              <a:rPr lang="en-US" sz="1800">
                <a:solidFill>
                  <a:schemeClr val="tx2"/>
                </a:solidFill>
                <a:latin typeface="Times New Roman"/>
                <a:cs typeface="Times New Roman"/>
              </a:rPr>
              <a:t> </a:t>
            </a:r>
            <a:r>
              <a:rPr lang="en-US" sz="1800" err="1">
                <a:solidFill>
                  <a:schemeClr val="tx2"/>
                </a:solidFill>
                <a:latin typeface="Times New Roman"/>
                <a:cs typeface="Times New Roman"/>
              </a:rPr>
              <a:t>könnyen</a:t>
            </a:r>
            <a:r>
              <a:rPr lang="en-US" sz="1800">
                <a:solidFill>
                  <a:schemeClr val="tx2"/>
                </a:solidFill>
                <a:latin typeface="Times New Roman"/>
                <a:cs typeface="Times New Roman"/>
              </a:rPr>
              <a:t> </a:t>
            </a:r>
            <a:r>
              <a:rPr lang="en-US" sz="1800" err="1">
                <a:solidFill>
                  <a:schemeClr val="tx2"/>
                </a:solidFill>
                <a:latin typeface="Times New Roman"/>
                <a:cs typeface="Times New Roman"/>
              </a:rPr>
              <a:t>kezelhető</a:t>
            </a:r>
            <a:r>
              <a:rPr lang="en-US" sz="1800">
                <a:solidFill>
                  <a:schemeClr val="tx2"/>
                </a:solidFill>
                <a:latin typeface="Times New Roman"/>
                <a:cs typeface="Times New Roman"/>
              </a:rPr>
              <a:t> </a:t>
            </a:r>
            <a:r>
              <a:rPr lang="en-US" sz="1800" err="1">
                <a:solidFill>
                  <a:schemeClr val="tx2"/>
                </a:solidFill>
                <a:latin typeface="Times New Roman"/>
                <a:cs typeface="Times New Roman"/>
              </a:rPr>
              <a:t>felület</a:t>
            </a:r>
          </a:p>
        </p:txBody>
      </p:sp>
    </p:spTree>
    <p:extLst>
      <p:ext uri="{BB962C8B-B14F-4D97-AF65-F5344CB8AC3E}">
        <p14:creationId xmlns:p14="http://schemas.microsoft.com/office/powerpoint/2010/main" val="1266517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Fill">
            <a:extLst>
              <a:ext uri="{FF2B5EF4-FFF2-40B4-BE49-F238E27FC236}">
                <a16:creationId xmlns:a16="http://schemas.microsoft.com/office/drawing/2014/main" id="{907E470A-25F4-47D0-8FEC-EE9FD606B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6220E63-99E1-482A-A0A6-B47EB4BF87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11" name="Color Cover">
              <a:extLst>
                <a:ext uri="{FF2B5EF4-FFF2-40B4-BE49-F238E27FC236}">
                  <a16:creationId xmlns:a16="http://schemas.microsoft.com/office/drawing/2014/main" id="{F8610896-EA5E-4BE8-8398-C1AFC0490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lor Cover">
              <a:extLst>
                <a:ext uri="{FF2B5EF4-FFF2-40B4-BE49-F238E27FC236}">
                  <a16:creationId xmlns:a16="http://schemas.microsoft.com/office/drawing/2014/main" id="{F44E9794-9C4B-427F-BB50-89D893347D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8618EE54-271A-4FE8-B6B3-D0FCF55A7A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15" name="Color">
              <a:extLst>
                <a:ext uri="{FF2B5EF4-FFF2-40B4-BE49-F238E27FC236}">
                  <a16:creationId xmlns:a16="http://schemas.microsoft.com/office/drawing/2014/main" id="{ECA6F781-4382-4525-9DA8-9D66605F87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lor">
              <a:extLst>
                <a:ext uri="{FF2B5EF4-FFF2-40B4-BE49-F238E27FC236}">
                  <a16:creationId xmlns:a16="http://schemas.microsoft.com/office/drawing/2014/main" id="{209C186B-2883-498E-A176-6B60F8B51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 name="Freeform: Shape 1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21F24748-A187-BE12-158F-416BDF713030}"/>
              </a:ext>
            </a:extLst>
          </p:cNvPr>
          <p:cNvSpPr>
            <a:spLocks noGrp="1"/>
          </p:cNvSpPr>
          <p:nvPr>
            <p:ph type="title"/>
          </p:nvPr>
        </p:nvSpPr>
        <p:spPr>
          <a:xfrm>
            <a:off x="1200042" y="2121797"/>
            <a:ext cx="5309616" cy="2678847"/>
          </a:xfrm>
        </p:spPr>
        <p:txBody>
          <a:bodyPr anchor="ctr">
            <a:normAutofit/>
          </a:bodyPr>
          <a:lstStyle/>
          <a:p>
            <a:r>
              <a:rPr lang="en-US" sz="4800" b="1" err="1">
                <a:solidFill>
                  <a:schemeClr val="bg1"/>
                </a:solidFill>
                <a:latin typeface="Times New Roman"/>
                <a:cs typeface="Times New Roman"/>
              </a:rPr>
              <a:t>Feladat</a:t>
            </a:r>
            <a:r>
              <a:rPr lang="en-US" sz="4800" b="1">
                <a:solidFill>
                  <a:schemeClr val="bg1"/>
                </a:solidFill>
                <a:latin typeface="Times New Roman"/>
                <a:cs typeface="Times New Roman"/>
              </a:rPr>
              <a:t> </a:t>
            </a:r>
            <a:r>
              <a:rPr lang="en-US" sz="4800" b="1" err="1">
                <a:solidFill>
                  <a:schemeClr val="bg1"/>
                </a:solidFill>
                <a:latin typeface="Times New Roman"/>
                <a:cs typeface="Times New Roman"/>
              </a:rPr>
              <a:t>kiosztás</a:t>
            </a:r>
            <a:endParaRPr lang="en-US" sz="4800">
              <a:solidFill>
                <a:schemeClr val="bg1"/>
              </a:solidFill>
              <a:latin typeface="Times New Roman"/>
              <a:cs typeface="Times New Roman"/>
            </a:endParaRPr>
          </a:p>
        </p:txBody>
      </p:sp>
      <p:sp>
        <p:nvSpPr>
          <p:cNvPr id="3" name="Content Placeholder 2">
            <a:extLst>
              <a:ext uri="{FF2B5EF4-FFF2-40B4-BE49-F238E27FC236}">
                <a16:creationId xmlns:a16="http://schemas.microsoft.com/office/drawing/2014/main" id="{A7989D4D-2606-9752-B379-DDAA098A2BB3}"/>
              </a:ext>
            </a:extLst>
          </p:cNvPr>
          <p:cNvSpPr>
            <a:spLocks noGrp="1"/>
          </p:cNvSpPr>
          <p:nvPr>
            <p:ph idx="1"/>
          </p:nvPr>
        </p:nvSpPr>
        <p:spPr>
          <a:xfrm>
            <a:off x="6412302" y="891713"/>
            <a:ext cx="4584882" cy="5160790"/>
          </a:xfrm>
        </p:spPr>
        <p:txBody>
          <a:bodyPr vert="horz" lIns="91440" tIns="45720" rIns="91440" bIns="45720" rtlCol="0" anchor="ctr">
            <a:normAutofit/>
          </a:bodyPr>
          <a:lstStyle/>
          <a:p>
            <a:r>
              <a:rPr lang="en-US" sz="2000" b="1">
                <a:solidFill>
                  <a:schemeClr val="bg1"/>
                </a:solidFill>
                <a:latin typeface="Times New Roman"/>
                <a:cs typeface="Times New Roman"/>
              </a:rPr>
              <a:t>Gombos Benedek:</a:t>
            </a:r>
            <a:r>
              <a:rPr lang="en-US" sz="1800">
                <a:solidFill>
                  <a:schemeClr val="bg1"/>
                </a:solidFill>
                <a:latin typeface="Times New Roman"/>
                <a:cs typeface="Times New Roman"/>
              </a:rPr>
              <a:t> Frontend </a:t>
            </a:r>
            <a:r>
              <a:rPr lang="en-US" sz="1800" err="1">
                <a:solidFill>
                  <a:schemeClr val="bg1"/>
                </a:solidFill>
                <a:latin typeface="Times New Roman"/>
                <a:cs typeface="Times New Roman"/>
              </a:rPr>
              <a:t>és</a:t>
            </a:r>
            <a:r>
              <a:rPr lang="en-US" sz="1800">
                <a:solidFill>
                  <a:schemeClr val="bg1"/>
                </a:solidFill>
                <a:latin typeface="Times New Roman"/>
                <a:cs typeface="Times New Roman"/>
              </a:rPr>
              <a:t> CSS, </a:t>
            </a:r>
            <a:r>
              <a:rPr lang="en-US" sz="1800" err="1">
                <a:solidFill>
                  <a:schemeClr val="bg1"/>
                </a:solidFill>
                <a:latin typeface="Times New Roman"/>
                <a:cs typeface="Times New Roman"/>
              </a:rPr>
              <a:t>felhasználói</a:t>
            </a:r>
            <a:r>
              <a:rPr lang="en-US" sz="1800">
                <a:solidFill>
                  <a:schemeClr val="bg1"/>
                </a:solidFill>
                <a:latin typeface="Times New Roman"/>
                <a:cs typeface="Times New Roman"/>
              </a:rPr>
              <a:t> </a:t>
            </a:r>
            <a:r>
              <a:rPr lang="en-US" sz="1800" err="1">
                <a:solidFill>
                  <a:schemeClr val="bg1"/>
                </a:solidFill>
                <a:latin typeface="Times New Roman"/>
                <a:cs typeface="Times New Roman"/>
              </a:rPr>
              <a:t>élmény</a:t>
            </a:r>
            <a:r>
              <a:rPr lang="en-US" sz="1800">
                <a:solidFill>
                  <a:schemeClr val="bg1"/>
                </a:solidFill>
                <a:latin typeface="Times New Roman"/>
                <a:cs typeface="Times New Roman"/>
              </a:rPr>
              <a:t>, backend </a:t>
            </a:r>
            <a:r>
              <a:rPr lang="en-US" sz="1800" err="1">
                <a:solidFill>
                  <a:schemeClr val="bg1"/>
                </a:solidFill>
                <a:latin typeface="Times New Roman"/>
                <a:cs typeface="Times New Roman"/>
              </a:rPr>
              <a:t>adatok</a:t>
            </a:r>
            <a:r>
              <a:rPr lang="en-US" sz="1800">
                <a:solidFill>
                  <a:schemeClr val="bg1"/>
                </a:solidFill>
                <a:latin typeface="Times New Roman"/>
                <a:cs typeface="Times New Roman"/>
              </a:rPr>
              <a:t> </a:t>
            </a:r>
            <a:r>
              <a:rPr lang="en-US" sz="1800" err="1">
                <a:solidFill>
                  <a:schemeClr val="bg1"/>
                </a:solidFill>
                <a:latin typeface="Times New Roman"/>
                <a:cs typeface="Times New Roman"/>
              </a:rPr>
              <a:t>megformázása</a:t>
            </a:r>
            <a:endParaRPr lang="en-US" sz="1800">
              <a:solidFill>
                <a:schemeClr val="bg1"/>
              </a:solidFill>
              <a:latin typeface="Times New Roman"/>
              <a:cs typeface="Times New Roman"/>
            </a:endParaRPr>
          </a:p>
          <a:p>
            <a:r>
              <a:rPr lang="en-US" sz="2000" b="1">
                <a:solidFill>
                  <a:schemeClr val="bg1"/>
                </a:solidFill>
                <a:latin typeface="Times New Roman"/>
                <a:cs typeface="Times New Roman"/>
              </a:rPr>
              <a:t>Vasilescu András:</a:t>
            </a:r>
            <a:r>
              <a:rPr lang="en-US" sz="1800">
                <a:solidFill>
                  <a:schemeClr val="bg1"/>
                </a:solidFill>
                <a:latin typeface="Times New Roman"/>
                <a:cs typeface="Times New Roman"/>
              </a:rPr>
              <a:t> Backend, </a:t>
            </a:r>
            <a:r>
              <a:rPr lang="en-US" sz="1800" err="1">
                <a:solidFill>
                  <a:schemeClr val="bg1"/>
                </a:solidFill>
                <a:latin typeface="Times New Roman"/>
                <a:cs typeface="Times New Roman"/>
              </a:rPr>
              <a:t>dokumentáció</a:t>
            </a:r>
            <a:r>
              <a:rPr lang="en-US" sz="1800">
                <a:solidFill>
                  <a:schemeClr val="bg1"/>
                </a:solidFill>
                <a:latin typeface="Times New Roman"/>
                <a:cs typeface="Times New Roman"/>
              </a:rPr>
              <a:t>, </a:t>
            </a:r>
            <a:r>
              <a:rPr lang="en-US" sz="1800" err="1">
                <a:solidFill>
                  <a:schemeClr val="bg1"/>
                </a:solidFill>
                <a:latin typeface="Times New Roman"/>
                <a:cs typeface="Times New Roman"/>
              </a:rPr>
              <a:t>adatbázis</a:t>
            </a:r>
            <a:r>
              <a:rPr lang="en-US" sz="1800">
                <a:solidFill>
                  <a:schemeClr val="bg1"/>
                </a:solidFill>
                <a:latin typeface="Times New Roman"/>
                <a:cs typeface="Times New Roman"/>
              </a:rPr>
              <a:t> </a:t>
            </a:r>
            <a:r>
              <a:rPr lang="en-US" sz="1800" err="1">
                <a:solidFill>
                  <a:schemeClr val="bg1"/>
                </a:solidFill>
                <a:latin typeface="Times New Roman"/>
                <a:cs typeface="Times New Roman"/>
              </a:rPr>
              <a:t>lekérések</a:t>
            </a:r>
            <a:r>
              <a:rPr lang="en-US" sz="1800">
                <a:solidFill>
                  <a:schemeClr val="bg1"/>
                </a:solidFill>
                <a:latin typeface="Times New Roman"/>
                <a:cs typeface="Times New Roman"/>
              </a:rPr>
              <a:t> </a:t>
            </a:r>
            <a:r>
              <a:rPr lang="en-US" sz="1800" err="1">
                <a:solidFill>
                  <a:schemeClr val="bg1"/>
                </a:solidFill>
                <a:latin typeface="Times New Roman"/>
                <a:cs typeface="Times New Roman"/>
              </a:rPr>
              <a:t>implementálása</a:t>
            </a:r>
            <a:r>
              <a:rPr lang="en-US" sz="1800">
                <a:solidFill>
                  <a:schemeClr val="bg1"/>
                </a:solidFill>
                <a:latin typeface="Times New Roman"/>
                <a:cs typeface="Times New Roman"/>
              </a:rPr>
              <a:t>, frontend-backend </a:t>
            </a:r>
            <a:r>
              <a:rPr lang="en-US" sz="1800" err="1">
                <a:solidFill>
                  <a:schemeClr val="bg1"/>
                </a:solidFill>
                <a:latin typeface="Times New Roman"/>
                <a:cs typeface="Times New Roman"/>
              </a:rPr>
              <a:t>kapcsolat</a:t>
            </a:r>
            <a:endParaRPr lang="en-US" sz="1800">
              <a:solidFill>
                <a:schemeClr val="bg1"/>
              </a:solidFill>
              <a:latin typeface="Times New Roman"/>
              <a:cs typeface="Times New Roman"/>
            </a:endParaRPr>
          </a:p>
          <a:p>
            <a:r>
              <a:rPr lang="en-US" sz="2000" b="1">
                <a:solidFill>
                  <a:schemeClr val="bg1"/>
                </a:solidFill>
                <a:latin typeface="Times New Roman"/>
                <a:cs typeface="Times New Roman"/>
              </a:rPr>
              <a:t>Oláh Gergő</a:t>
            </a:r>
            <a:r>
              <a:rPr lang="en-US" sz="2000">
                <a:solidFill>
                  <a:schemeClr val="bg1"/>
                </a:solidFill>
                <a:latin typeface="Times New Roman"/>
                <a:cs typeface="Times New Roman"/>
              </a:rPr>
              <a:t>: </a:t>
            </a:r>
            <a:r>
              <a:rPr lang="en-US" sz="1800" err="1">
                <a:solidFill>
                  <a:schemeClr val="bg1"/>
                </a:solidFill>
                <a:latin typeface="Times New Roman"/>
                <a:cs typeface="Times New Roman"/>
              </a:rPr>
              <a:t>Dokumentáció</a:t>
            </a:r>
            <a:r>
              <a:rPr lang="en-US" sz="1800">
                <a:solidFill>
                  <a:schemeClr val="bg1"/>
                </a:solidFill>
                <a:latin typeface="Times New Roman"/>
                <a:cs typeface="Times New Roman"/>
              </a:rPr>
              <a:t>, </a:t>
            </a:r>
            <a:r>
              <a:rPr lang="en-US" sz="1800" err="1">
                <a:solidFill>
                  <a:schemeClr val="bg1"/>
                </a:solidFill>
                <a:latin typeface="Times New Roman"/>
                <a:cs typeface="Times New Roman"/>
              </a:rPr>
              <a:t>Backend,adatbázis</a:t>
            </a:r>
            <a:r>
              <a:rPr lang="en-US" sz="1800">
                <a:solidFill>
                  <a:schemeClr val="bg1"/>
                </a:solidFill>
                <a:latin typeface="Times New Roman"/>
                <a:cs typeface="Times New Roman"/>
              </a:rPr>
              <a:t> </a:t>
            </a:r>
            <a:r>
              <a:rPr lang="en-US" sz="1800" err="1">
                <a:solidFill>
                  <a:schemeClr val="bg1"/>
                </a:solidFill>
                <a:latin typeface="Times New Roman"/>
                <a:cs typeface="Times New Roman"/>
              </a:rPr>
              <a:t>kezelése</a:t>
            </a:r>
            <a:r>
              <a:rPr lang="en-US" sz="1800">
                <a:solidFill>
                  <a:schemeClr val="bg1"/>
                </a:solidFill>
                <a:latin typeface="Times New Roman"/>
                <a:cs typeface="Times New Roman"/>
              </a:rPr>
              <a:t>, </a:t>
            </a:r>
            <a:r>
              <a:rPr lang="en-US" sz="1800" err="1">
                <a:solidFill>
                  <a:schemeClr val="bg1"/>
                </a:solidFill>
                <a:latin typeface="Times New Roman"/>
                <a:cs typeface="Times New Roman"/>
              </a:rPr>
              <a:t>tesztelések</a:t>
            </a:r>
            <a:r>
              <a:rPr lang="en-US" sz="1800">
                <a:solidFill>
                  <a:schemeClr val="bg1"/>
                </a:solidFill>
                <a:latin typeface="Times New Roman"/>
                <a:cs typeface="Times New Roman"/>
              </a:rPr>
              <a:t> </a:t>
            </a:r>
            <a:r>
              <a:rPr lang="en-US" sz="1800" err="1">
                <a:solidFill>
                  <a:schemeClr val="bg1"/>
                </a:solidFill>
                <a:latin typeface="Times New Roman"/>
                <a:cs typeface="Times New Roman"/>
              </a:rPr>
              <a:t>végrehajtása</a:t>
            </a:r>
            <a:r>
              <a:rPr lang="en-US" sz="1800">
                <a:solidFill>
                  <a:schemeClr val="bg1"/>
                </a:solidFill>
                <a:latin typeface="Times New Roman"/>
                <a:cs typeface="Times New Roman"/>
              </a:rPr>
              <a:t>, mascot </a:t>
            </a:r>
            <a:r>
              <a:rPr lang="en-US" sz="1800" err="1">
                <a:solidFill>
                  <a:schemeClr val="bg1"/>
                </a:solidFill>
                <a:latin typeface="Times New Roman"/>
                <a:cs typeface="Times New Roman"/>
              </a:rPr>
              <a:t>legenerálása</a:t>
            </a:r>
            <a:endParaRPr lang="en-US" sz="1800">
              <a:solidFill>
                <a:schemeClr val="bg1"/>
              </a:solidFill>
              <a:latin typeface="Times New Roman"/>
              <a:cs typeface="Times New Roman"/>
            </a:endParaRPr>
          </a:p>
        </p:txBody>
      </p:sp>
      <p:pic>
        <p:nvPicPr>
          <p:cNvPr id="4" name="Picture 3">
            <a:extLst>
              <a:ext uri="{FF2B5EF4-FFF2-40B4-BE49-F238E27FC236}">
                <a16:creationId xmlns:a16="http://schemas.microsoft.com/office/drawing/2014/main" id="{8162CCD6-07FC-619D-DB4B-3EA4648932D1}"/>
              </a:ext>
            </a:extLst>
          </p:cNvPr>
          <p:cNvPicPr>
            <a:picLocks noChangeAspect="1"/>
          </p:cNvPicPr>
          <p:nvPr/>
        </p:nvPicPr>
        <p:blipFill>
          <a:blip r:embed="rId3"/>
          <a:stretch>
            <a:fillRect/>
          </a:stretch>
        </p:blipFill>
        <p:spPr>
          <a:xfrm>
            <a:off x="10222675" y="4306784"/>
            <a:ext cx="1315193" cy="1978232"/>
          </a:xfrm>
          <a:prstGeom prst="rect">
            <a:avLst/>
          </a:prstGeom>
        </p:spPr>
      </p:pic>
    </p:spTree>
    <p:extLst>
      <p:ext uri="{BB962C8B-B14F-4D97-AF65-F5344CB8AC3E}">
        <p14:creationId xmlns:p14="http://schemas.microsoft.com/office/powerpoint/2010/main" val="538584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AFB5468C-305B-445A-A53B-93DB583365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Slide Background Fill">
            <a:extLst>
              <a:ext uri="{FF2B5EF4-FFF2-40B4-BE49-F238E27FC236}">
                <a16:creationId xmlns:a16="http://schemas.microsoft.com/office/drawing/2014/main" id="{343E28E7-2135-6F0F-E211-5C0DDE551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876FAF3B-8F80-B94B-2E22-DDFFEDCBBE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3" name="Freeform: Shape 32">
              <a:extLst>
                <a:ext uri="{FF2B5EF4-FFF2-40B4-BE49-F238E27FC236}">
                  <a16:creationId xmlns:a16="http://schemas.microsoft.com/office/drawing/2014/main" id="{0056D2BA-5762-B32D-2124-8F69744B7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FA969F93-4052-2CA1-0679-1AA7375DB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6" name="Freeform: Shape 35">
              <a:extLst>
                <a:ext uri="{FF2B5EF4-FFF2-40B4-BE49-F238E27FC236}">
                  <a16:creationId xmlns:a16="http://schemas.microsoft.com/office/drawing/2014/main" id="{18BEB1DB-CB8F-EDB8-7249-D3AED6F70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7" name="Freeform: Shape 36">
              <a:extLst>
                <a:ext uri="{FF2B5EF4-FFF2-40B4-BE49-F238E27FC236}">
                  <a16:creationId xmlns:a16="http://schemas.microsoft.com/office/drawing/2014/main" id="{105EB5EA-AD01-AEF3-95F9-B51BF8F128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8" name="Freeform: Shape 37">
              <a:extLst>
                <a:ext uri="{FF2B5EF4-FFF2-40B4-BE49-F238E27FC236}">
                  <a16:creationId xmlns:a16="http://schemas.microsoft.com/office/drawing/2014/main" id="{15CE33F1-6259-02BC-E3D9-AB1EE3065E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9" name="Freeform: Shape 38">
              <a:extLst>
                <a:ext uri="{FF2B5EF4-FFF2-40B4-BE49-F238E27FC236}">
                  <a16:creationId xmlns:a16="http://schemas.microsoft.com/office/drawing/2014/main" id="{F701D18A-6E74-2E57-DC1B-F8E9C86AF7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0" name="Freeform: Shape 39">
              <a:extLst>
                <a:ext uri="{FF2B5EF4-FFF2-40B4-BE49-F238E27FC236}">
                  <a16:creationId xmlns:a16="http://schemas.microsoft.com/office/drawing/2014/main" id="{03180E2B-4717-CD60-EB2B-C4EE97AA7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E25963C3-60B0-E39B-FCAD-727EDC4BAA9F}"/>
              </a:ext>
            </a:extLst>
          </p:cNvPr>
          <p:cNvSpPr>
            <a:spLocks noGrp="1"/>
          </p:cNvSpPr>
          <p:nvPr>
            <p:ph type="title"/>
          </p:nvPr>
        </p:nvSpPr>
        <p:spPr>
          <a:xfrm>
            <a:off x="533149" y="436360"/>
            <a:ext cx="3404369" cy="2244634"/>
          </a:xfrm>
        </p:spPr>
        <p:txBody>
          <a:bodyPr>
            <a:normAutofit/>
          </a:bodyPr>
          <a:lstStyle/>
          <a:p>
            <a:pPr algn="ctr"/>
            <a:r>
              <a:rPr lang="en-US" sz="2800"/>
              <a:t>Backend modulok</a:t>
            </a:r>
          </a:p>
        </p:txBody>
      </p:sp>
      <p:sp>
        <p:nvSpPr>
          <p:cNvPr id="30" name="Rectangle 29">
            <a:extLst>
              <a:ext uri="{FF2B5EF4-FFF2-40B4-BE49-F238E27FC236}">
                <a16:creationId xmlns:a16="http://schemas.microsoft.com/office/drawing/2014/main" id="{A2CDF4EC-7B47-436E-927B-5754042585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52841"/>
            <a:ext cx="431749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F273D9E-5BEA-459A-918F-AF5ACA258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20494" y="3396997"/>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53CB013-43F7-FABB-CBBF-13A51A2BE807}"/>
              </a:ext>
            </a:extLst>
          </p:cNvPr>
          <p:cNvSpPr>
            <a:spLocks noGrp="1"/>
          </p:cNvSpPr>
          <p:nvPr>
            <p:ph idx="1"/>
          </p:nvPr>
        </p:nvSpPr>
        <p:spPr>
          <a:xfrm>
            <a:off x="4907921" y="397565"/>
            <a:ext cx="3378708" cy="5715383"/>
          </a:xfrm>
        </p:spPr>
        <p:txBody>
          <a:bodyPr anchor="ctr">
            <a:normAutofit/>
          </a:bodyPr>
          <a:lstStyle/>
          <a:p>
            <a:r>
              <a:rPr lang="en-US" sz="2000" dirty="0" err="1">
                <a:latin typeface="Times New Roman"/>
                <a:cs typeface="Times New Roman"/>
              </a:rPr>
              <a:t>Jsonwebtoken</a:t>
            </a:r>
            <a:endParaRPr lang="en-US" sz="2000" dirty="0">
              <a:latin typeface="Times New Roman"/>
              <a:cs typeface="Times New Roman"/>
            </a:endParaRPr>
          </a:p>
          <a:p>
            <a:r>
              <a:rPr lang="en-US" sz="2000" dirty="0" err="1">
                <a:latin typeface="Times New Roman"/>
                <a:cs typeface="Times New Roman"/>
              </a:rPr>
              <a:t>Bcryptjs</a:t>
            </a:r>
            <a:endParaRPr lang="en-US" sz="2000" dirty="0">
              <a:latin typeface="Times New Roman"/>
              <a:cs typeface="Times New Roman"/>
            </a:endParaRPr>
          </a:p>
          <a:p>
            <a:r>
              <a:rPr lang="en-US" sz="2000" dirty="0">
                <a:latin typeface="Times New Roman"/>
                <a:cs typeface="Times New Roman"/>
              </a:rPr>
              <a:t>Cookie-parser</a:t>
            </a:r>
          </a:p>
          <a:p>
            <a:r>
              <a:rPr lang="en-US" sz="2000" dirty="0" err="1">
                <a:latin typeface="Times New Roman"/>
                <a:cs typeface="Times New Roman"/>
              </a:rPr>
              <a:t>Cors</a:t>
            </a:r>
            <a:endParaRPr lang="en-US" sz="2000" dirty="0">
              <a:latin typeface="Times New Roman"/>
              <a:cs typeface="Times New Roman"/>
            </a:endParaRPr>
          </a:p>
          <a:p>
            <a:r>
              <a:rPr lang="en-US" sz="2000" dirty="0">
                <a:latin typeface="Times New Roman"/>
                <a:cs typeface="Times New Roman"/>
              </a:rPr>
              <a:t>Express</a:t>
            </a:r>
          </a:p>
          <a:p>
            <a:r>
              <a:rPr lang="en-US" sz="2000" dirty="0">
                <a:latin typeface="Times New Roman"/>
                <a:cs typeface="Times New Roman"/>
              </a:rPr>
              <a:t>Mysql12</a:t>
            </a:r>
          </a:p>
          <a:p>
            <a:endParaRPr lang="en-US" sz="2000" dirty="0">
              <a:latin typeface="Times New Roman"/>
              <a:cs typeface="Times New Roman"/>
            </a:endParaRPr>
          </a:p>
          <a:p>
            <a:endParaRPr lang="en-US" sz="2000" dirty="0"/>
          </a:p>
        </p:txBody>
      </p:sp>
      <p:sp>
        <p:nvSpPr>
          <p:cNvPr id="34" name="Rectangle 33">
            <a:extLst>
              <a:ext uri="{FF2B5EF4-FFF2-40B4-BE49-F238E27FC236}">
                <a16:creationId xmlns:a16="http://schemas.microsoft.com/office/drawing/2014/main" id="{5DFA5EF5-56B1-49EE-B0BB-69B6399FAD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53053" y="3396995"/>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82D1418C-E966-69CD-A4A8-370378B190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1"/>
            <a:ext cx="4324022" cy="3147788"/>
            <a:chOff x="-2848" y="-1"/>
            <a:chExt cx="4324022" cy="3147788"/>
          </a:xfrm>
        </p:grpSpPr>
        <p:sp>
          <p:nvSpPr>
            <p:cNvPr id="11" name="Color Cover">
              <a:extLst>
                <a:ext uri="{FF2B5EF4-FFF2-40B4-BE49-F238E27FC236}">
                  <a16:creationId xmlns:a16="http://schemas.microsoft.com/office/drawing/2014/main" id="{999A55E2-8095-F1F7-E043-C001AA4DD1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4324022" cy="3147787"/>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lor Cover">
              <a:extLst>
                <a:ext uri="{FF2B5EF4-FFF2-40B4-BE49-F238E27FC236}">
                  <a16:creationId xmlns:a16="http://schemas.microsoft.com/office/drawing/2014/main" id="{D8EAF552-8652-1346-B4C3-01F6EC4A1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4" y="-1"/>
              <a:ext cx="4314949" cy="3029858"/>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F82354A3-E5DA-6343-D7CE-AB952B3628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864" y="-456"/>
            <a:ext cx="4330800" cy="3186100"/>
            <a:chOff x="-1864" y="-456"/>
            <a:chExt cx="4330800" cy="3186100"/>
          </a:xfrm>
        </p:grpSpPr>
        <p:sp>
          <p:nvSpPr>
            <p:cNvPr id="26" name="Color">
              <a:extLst>
                <a:ext uri="{FF2B5EF4-FFF2-40B4-BE49-F238E27FC236}">
                  <a16:creationId xmlns:a16="http://schemas.microsoft.com/office/drawing/2014/main" id="{BA534160-C1EF-7DC6-CC10-760E44FDD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4" y="-456"/>
              <a:ext cx="4321729" cy="31860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lor">
              <a:extLst>
                <a:ext uri="{FF2B5EF4-FFF2-40B4-BE49-F238E27FC236}">
                  <a16:creationId xmlns:a16="http://schemas.microsoft.com/office/drawing/2014/main" id="{311C115E-164A-40ED-9A3B-AE78278D6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4" y="-456"/>
              <a:ext cx="4330800" cy="3186100"/>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a:extLst>
              <a:ext uri="{FF2B5EF4-FFF2-40B4-BE49-F238E27FC236}">
                <a16:creationId xmlns:a16="http://schemas.microsoft.com/office/drawing/2014/main" id="{63086FBC-EB30-E4BB-CEBB-E2644B8E41CB}"/>
              </a:ext>
            </a:extLst>
          </p:cNvPr>
          <p:cNvSpPr txBox="1"/>
          <p:nvPr/>
        </p:nvSpPr>
        <p:spPr>
          <a:xfrm>
            <a:off x="286986" y="969818"/>
            <a:ext cx="360218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solidFill>
                  <a:schemeClr val="bg1"/>
                </a:solidFill>
                <a:latin typeface="Times New Roman"/>
                <a:cs typeface="Times New Roman"/>
              </a:rPr>
              <a:t>Backend </a:t>
            </a:r>
            <a:r>
              <a:rPr lang="en-US" sz="4800" b="1" err="1">
                <a:solidFill>
                  <a:schemeClr val="bg1"/>
                </a:solidFill>
                <a:latin typeface="Times New Roman"/>
                <a:cs typeface="Times New Roman"/>
              </a:rPr>
              <a:t>Modulok</a:t>
            </a:r>
            <a:endParaRPr lang="en-US" sz="4800" b="1">
              <a:solidFill>
                <a:schemeClr val="bg1"/>
              </a:solidFill>
              <a:latin typeface="Times New Roman"/>
              <a:cs typeface="Times New Roman"/>
            </a:endParaRPr>
          </a:p>
        </p:txBody>
      </p:sp>
      <p:pic>
        <p:nvPicPr>
          <p:cNvPr id="8" name="Kép 7">
            <a:extLst>
              <a:ext uri="{FF2B5EF4-FFF2-40B4-BE49-F238E27FC236}">
                <a16:creationId xmlns:a16="http://schemas.microsoft.com/office/drawing/2014/main" id="{40DBC1F8-38A1-7687-9552-564A8326AE3F}"/>
              </a:ext>
            </a:extLst>
          </p:cNvPr>
          <p:cNvPicPr>
            <a:picLocks noChangeAspect="1"/>
          </p:cNvPicPr>
          <p:nvPr/>
        </p:nvPicPr>
        <p:blipFill>
          <a:blip r:embed="rId3"/>
          <a:stretch>
            <a:fillRect/>
          </a:stretch>
        </p:blipFill>
        <p:spPr>
          <a:xfrm>
            <a:off x="16807" y="3247524"/>
            <a:ext cx="4299752" cy="3610471"/>
          </a:xfrm>
          <a:prstGeom prst="rect">
            <a:avLst/>
          </a:prstGeom>
        </p:spPr>
      </p:pic>
      <p:pic>
        <p:nvPicPr>
          <p:cNvPr id="10" name="Kép 9">
            <a:extLst>
              <a:ext uri="{FF2B5EF4-FFF2-40B4-BE49-F238E27FC236}">
                <a16:creationId xmlns:a16="http://schemas.microsoft.com/office/drawing/2014/main" id="{026B751C-B9BD-5C67-D9D1-6A066CDFBAB4}"/>
              </a:ext>
            </a:extLst>
          </p:cNvPr>
          <p:cNvPicPr>
            <a:picLocks noChangeAspect="1"/>
          </p:cNvPicPr>
          <p:nvPr/>
        </p:nvPicPr>
        <p:blipFill>
          <a:blip r:embed="rId4"/>
          <a:stretch>
            <a:fillRect/>
          </a:stretch>
        </p:blipFill>
        <p:spPr>
          <a:xfrm>
            <a:off x="8802613" y="-1"/>
            <a:ext cx="3372580" cy="6858001"/>
          </a:xfrm>
          <a:prstGeom prst="rect">
            <a:avLst/>
          </a:prstGeom>
        </p:spPr>
      </p:pic>
    </p:spTree>
    <p:extLst>
      <p:ext uri="{BB962C8B-B14F-4D97-AF65-F5344CB8AC3E}">
        <p14:creationId xmlns:p14="http://schemas.microsoft.com/office/powerpoint/2010/main" val="3861814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Color Cover">
            <a:extLst>
              <a:ext uri="{FF2B5EF4-FFF2-40B4-BE49-F238E27FC236}">
                <a16:creationId xmlns:a16="http://schemas.microsoft.com/office/drawing/2014/main" id="{CA48DE00-115B-3889-412E-45C40026F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AFB5468C-305B-445A-A53B-93DB583365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C326F5-BEDF-09C0-DF26-D8FE34841224}"/>
              </a:ext>
            </a:extLst>
          </p:cNvPr>
          <p:cNvSpPr>
            <a:spLocks noGrp="1"/>
          </p:cNvSpPr>
          <p:nvPr>
            <p:ph type="title"/>
          </p:nvPr>
        </p:nvSpPr>
        <p:spPr>
          <a:xfrm>
            <a:off x="533149" y="436360"/>
            <a:ext cx="3404369" cy="2244634"/>
          </a:xfrm>
        </p:spPr>
        <p:txBody>
          <a:bodyPr>
            <a:normAutofit/>
          </a:bodyPr>
          <a:lstStyle/>
          <a:p>
            <a:pPr algn="ctr"/>
            <a:r>
              <a:rPr lang="en-US" sz="2800"/>
              <a:t>Frontend modulok</a:t>
            </a:r>
          </a:p>
        </p:txBody>
      </p:sp>
      <p:sp>
        <p:nvSpPr>
          <p:cNvPr id="30" name="Rectangle 29">
            <a:extLst>
              <a:ext uri="{FF2B5EF4-FFF2-40B4-BE49-F238E27FC236}">
                <a16:creationId xmlns:a16="http://schemas.microsoft.com/office/drawing/2014/main" id="{A2CDF4EC-7B47-436E-927B-5754042585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52841"/>
            <a:ext cx="431749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F273D9E-5BEA-459A-918F-AF5ACA258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20494" y="3396997"/>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339578F-60C5-A0C5-1505-EF6572B256CF}"/>
              </a:ext>
            </a:extLst>
          </p:cNvPr>
          <p:cNvSpPr>
            <a:spLocks noGrp="1"/>
          </p:cNvSpPr>
          <p:nvPr>
            <p:ph idx="1"/>
          </p:nvPr>
        </p:nvSpPr>
        <p:spPr>
          <a:xfrm>
            <a:off x="4907921" y="397565"/>
            <a:ext cx="3378708" cy="5715383"/>
          </a:xfrm>
        </p:spPr>
        <p:txBody>
          <a:bodyPr anchor="ctr">
            <a:normAutofit/>
          </a:bodyPr>
          <a:lstStyle/>
          <a:p>
            <a:r>
              <a:rPr lang="en-US" sz="2000">
                <a:latin typeface="Times New Roman"/>
                <a:ea typeface="+mn-lt"/>
                <a:cs typeface="+mn-lt"/>
              </a:rPr>
              <a:t>React-icons </a:t>
            </a:r>
          </a:p>
          <a:p>
            <a:r>
              <a:rPr lang="en-US" sz="2000">
                <a:latin typeface="Times New Roman"/>
                <a:ea typeface="+mn-lt"/>
                <a:cs typeface="+mn-lt"/>
              </a:rPr>
              <a:t>React-router-</a:t>
            </a:r>
            <a:r>
              <a:rPr lang="en-US" sz="2000" err="1">
                <a:latin typeface="Times New Roman"/>
                <a:ea typeface="+mn-lt"/>
                <a:cs typeface="+mn-lt"/>
              </a:rPr>
              <a:t>dom</a:t>
            </a:r>
            <a:endParaRPr lang="en-US" sz="2000">
              <a:latin typeface="Times New Roman"/>
              <a:ea typeface="+mn-lt"/>
              <a:cs typeface="+mn-lt"/>
            </a:endParaRPr>
          </a:p>
          <a:p>
            <a:r>
              <a:rPr lang="en-US" sz="2000">
                <a:latin typeface="Times New Roman"/>
                <a:ea typeface="+mn-lt"/>
                <a:cs typeface="+mn-lt"/>
              </a:rPr>
              <a:t>React-</a:t>
            </a:r>
            <a:r>
              <a:rPr lang="en-US" sz="2000" err="1">
                <a:latin typeface="Times New Roman"/>
                <a:ea typeface="+mn-lt"/>
                <a:cs typeface="+mn-lt"/>
              </a:rPr>
              <a:t>spotify</a:t>
            </a:r>
            <a:r>
              <a:rPr lang="en-US" sz="2000">
                <a:latin typeface="Times New Roman"/>
                <a:ea typeface="+mn-lt"/>
                <a:cs typeface="+mn-lt"/>
              </a:rPr>
              <a:t>-embed</a:t>
            </a:r>
          </a:p>
          <a:p>
            <a:r>
              <a:rPr lang="en-US" sz="2000">
                <a:latin typeface="Times New Roman"/>
                <a:ea typeface="+mn-lt"/>
                <a:cs typeface="+mn-lt"/>
              </a:rPr>
              <a:t>Bootstrap</a:t>
            </a:r>
          </a:p>
          <a:p>
            <a:r>
              <a:rPr lang="en-US" sz="2000">
                <a:latin typeface="Times New Roman"/>
                <a:ea typeface="+mn-lt"/>
                <a:cs typeface="+mn-lt"/>
              </a:rPr>
              <a:t>React-bootstrap</a:t>
            </a:r>
          </a:p>
          <a:p>
            <a:r>
              <a:rPr lang="en-US" sz="2000">
                <a:latin typeface="Times New Roman"/>
                <a:ea typeface="+mn-lt"/>
                <a:cs typeface="+mn-lt"/>
              </a:rPr>
              <a:t>React</a:t>
            </a:r>
          </a:p>
          <a:p>
            <a:endParaRPr lang="en-US" sz="2000">
              <a:latin typeface="Times New Roman"/>
            </a:endParaRPr>
          </a:p>
          <a:p>
            <a:endParaRPr lang="en-US" sz="2000"/>
          </a:p>
        </p:txBody>
      </p:sp>
      <p:sp>
        <p:nvSpPr>
          <p:cNvPr id="34" name="Rectangle 33">
            <a:extLst>
              <a:ext uri="{FF2B5EF4-FFF2-40B4-BE49-F238E27FC236}">
                <a16:creationId xmlns:a16="http://schemas.microsoft.com/office/drawing/2014/main" id="{5DFA5EF5-56B1-49EE-B0BB-69B6399FAD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53053" y="3396995"/>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lor">
            <a:extLst>
              <a:ext uri="{FF2B5EF4-FFF2-40B4-BE49-F238E27FC236}">
                <a16:creationId xmlns:a16="http://schemas.microsoft.com/office/drawing/2014/main" id="{7128BE61-69B2-C6A5-96E6-5BCC317FC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 y="7334"/>
            <a:ext cx="4321338" cy="318052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lor">
            <a:extLst>
              <a:ext uri="{FF2B5EF4-FFF2-40B4-BE49-F238E27FC236}">
                <a16:creationId xmlns:a16="http://schemas.microsoft.com/office/drawing/2014/main" id="{9C058020-3142-D7AC-7A5A-E23CAD6A8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5" y="-456"/>
            <a:ext cx="4330799" cy="3177028"/>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67B7F71-BB10-78A3-5DB8-86E2368EDE32}"/>
              </a:ext>
            </a:extLst>
          </p:cNvPr>
          <p:cNvSpPr txBox="1"/>
          <p:nvPr/>
        </p:nvSpPr>
        <p:spPr>
          <a:xfrm>
            <a:off x="199571" y="860960"/>
            <a:ext cx="395679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solidFill>
                  <a:schemeClr val="bg1"/>
                </a:solidFill>
                <a:latin typeface="Times New Roman"/>
                <a:cs typeface="Times New Roman"/>
              </a:rPr>
              <a:t>Frontend </a:t>
            </a:r>
            <a:r>
              <a:rPr lang="en-US" sz="4800" b="1" err="1">
                <a:solidFill>
                  <a:schemeClr val="bg1"/>
                </a:solidFill>
                <a:latin typeface="Times New Roman"/>
                <a:cs typeface="Times New Roman"/>
              </a:rPr>
              <a:t>modulok</a:t>
            </a:r>
            <a:endParaRPr lang="en-US" sz="4800">
              <a:solidFill>
                <a:schemeClr val="bg1"/>
              </a:solidFill>
              <a:latin typeface="Times New Roman"/>
              <a:cs typeface="Times New Roman"/>
            </a:endParaRPr>
          </a:p>
        </p:txBody>
      </p:sp>
      <p:pic>
        <p:nvPicPr>
          <p:cNvPr id="7" name="Kép 6">
            <a:extLst>
              <a:ext uri="{FF2B5EF4-FFF2-40B4-BE49-F238E27FC236}">
                <a16:creationId xmlns:a16="http://schemas.microsoft.com/office/drawing/2014/main" id="{717DF172-1CC5-7674-0C94-1F4894B40781}"/>
              </a:ext>
            </a:extLst>
          </p:cNvPr>
          <p:cNvPicPr>
            <a:picLocks noChangeAspect="1"/>
          </p:cNvPicPr>
          <p:nvPr/>
        </p:nvPicPr>
        <p:blipFill>
          <a:blip r:embed="rId3"/>
          <a:stretch>
            <a:fillRect/>
          </a:stretch>
        </p:blipFill>
        <p:spPr>
          <a:xfrm>
            <a:off x="26704" y="3237017"/>
            <a:ext cx="4287736" cy="3590176"/>
          </a:xfrm>
          <a:prstGeom prst="rect">
            <a:avLst/>
          </a:prstGeom>
        </p:spPr>
      </p:pic>
      <p:pic>
        <p:nvPicPr>
          <p:cNvPr id="10" name="Kép 9">
            <a:extLst>
              <a:ext uri="{FF2B5EF4-FFF2-40B4-BE49-F238E27FC236}">
                <a16:creationId xmlns:a16="http://schemas.microsoft.com/office/drawing/2014/main" id="{C59CA18A-5B38-2E3B-D16C-F09150289382}"/>
              </a:ext>
            </a:extLst>
          </p:cNvPr>
          <p:cNvPicPr>
            <a:picLocks noChangeAspect="1"/>
          </p:cNvPicPr>
          <p:nvPr/>
        </p:nvPicPr>
        <p:blipFill>
          <a:blip r:embed="rId4"/>
          <a:stretch>
            <a:fillRect/>
          </a:stretch>
        </p:blipFill>
        <p:spPr>
          <a:xfrm>
            <a:off x="8813050" y="31615"/>
            <a:ext cx="3352245" cy="6795578"/>
          </a:xfrm>
          <a:prstGeom prst="rect">
            <a:avLst/>
          </a:prstGeom>
        </p:spPr>
      </p:pic>
    </p:spTree>
    <p:extLst>
      <p:ext uri="{BB962C8B-B14F-4D97-AF65-F5344CB8AC3E}">
        <p14:creationId xmlns:p14="http://schemas.microsoft.com/office/powerpoint/2010/main" val="1430211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lor Cover">
            <a:extLst>
              <a:ext uri="{FF2B5EF4-FFF2-40B4-BE49-F238E27FC236}">
                <a16:creationId xmlns:a16="http://schemas.microsoft.com/office/drawing/2014/main" id="{5707DF7A-B3E5-68D3-4B1C-0096DFE2C9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42C6B-8BE9-6C49-46D9-8DB295696A28}"/>
              </a:ext>
            </a:extLst>
          </p:cNvPr>
          <p:cNvSpPr>
            <a:spLocks noGrp="1"/>
          </p:cNvSpPr>
          <p:nvPr>
            <p:ph sz="half" idx="1"/>
          </p:nvPr>
        </p:nvSpPr>
        <p:spPr/>
        <p:txBody>
          <a:bodyPr vert="horz" lIns="91440" tIns="45720" rIns="91440" bIns="45720" rtlCol="0" anchor="t">
            <a:normAutofit/>
          </a:bodyPr>
          <a:lstStyle/>
          <a:p>
            <a:pPr marL="0" indent="0">
              <a:buNone/>
            </a:pPr>
            <a:r>
              <a:rPr lang="en-US" b="1">
                <a:latin typeface="Times New Roman"/>
                <a:cs typeface="Times New Roman"/>
              </a:rPr>
              <a:t>Backend:</a:t>
            </a:r>
          </a:p>
          <a:p>
            <a:r>
              <a:rPr lang="en-US">
                <a:latin typeface="Times New Roman"/>
                <a:cs typeface="Times New Roman"/>
              </a:rPr>
              <a:t>MySQL</a:t>
            </a:r>
          </a:p>
          <a:p>
            <a:r>
              <a:rPr lang="en-US">
                <a:latin typeface="Times New Roman"/>
                <a:cs typeface="Times New Roman"/>
              </a:rPr>
              <a:t>JavaScript</a:t>
            </a:r>
          </a:p>
          <a:p>
            <a:r>
              <a:rPr lang="en-US">
                <a:latin typeface="Times New Roman"/>
                <a:cs typeface="Times New Roman"/>
              </a:rPr>
              <a:t>Postman</a:t>
            </a:r>
          </a:p>
          <a:p>
            <a:r>
              <a:rPr lang="en-US">
                <a:latin typeface="Times New Roman"/>
                <a:cs typeface="Times New Roman"/>
              </a:rPr>
              <a:t>XAMPP</a:t>
            </a:r>
          </a:p>
          <a:p>
            <a:r>
              <a:rPr lang="en-US">
                <a:latin typeface="Times New Roman"/>
                <a:cs typeface="Times New Roman"/>
              </a:rPr>
              <a:t>Visual Studio Code</a:t>
            </a:r>
          </a:p>
          <a:p>
            <a:endParaRPr lang="en-US"/>
          </a:p>
          <a:p>
            <a:endParaRPr lang="en-US"/>
          </a:p>
          <a:p>
            <a:pPr marL="0" indent="0">
              <a:buNone/>
            </a:pPr>
            <a:endParaRPr lang="en-US"/>
          </a:p>
        </p:txBody>
      </p:sp>
      <p:sp>
        <p:nvSpPr>
          <p:cNvPr id="4" name="Content Placeholder 3">
            <a:extLst>
              <a:ext uri="{FF2B5EF4-FFF2-40B4-BE49-F238E27FC236}">
                <a16:creationId xmlns:a16="http://schemas.microsoft.com/office/drawing/2014/main" id="{ED2C19A7-1B14-77F7-8DF7-901CD5865AF8}"/>
              </a:ext>
            </a:extLst>
          </p:cNvPr>
          <p:cNvSpPr>
            <a:spLocks noGrp="1"/>
          </p:cNvSpPr>
          <p:nvPr>
            <p:ph sz="half" idx="2"/>
          </p:nvPr>
        </p:nvSpPr>
        <p:spPr/>
        <p:txBody>
          <a:bodyPr vert="horz" lIns="91440" tIns="45720" rIns="91440" bIns="45720" rtlCol="0" anchor="t">
            <a:normAutofit/>
          </a:bodyPr>
          <a:lstStyle/>
          <a:p>
            <a:pPr marL="0" indent="0">
              <a:buNone/>
            </a:pPr>
            <a:r>
              <a:rPr lang="en-US" b="1">
                <a:latin typeface="Times New Roman"/>
                <a:cs typeface="Times New Roman"/>
              </a:rPr>
              <a:t>Frontend</a:t>
            </a:r>
          </a:p>
          <a:p>
            <a:pPr marL="457200" indent="-457200"/>
            <a:r>
              <a:rPr lang="en-US">
                <a:latin typeface="Times New Roman"/>
                <a:cs typeface="Times New Roman"/>
              </a:rPr>
              <a:t>React</a:t>
            </a:r>
          </a:p>
          <a:p>
            <a:pPr marL="457200" indent="-457200"/>
            <a:r>
              <a:rPr lang="en-US">
                <a:latin typeface="Times New Roman"/>
                <a:cs typeface="Times New Roman"/>
              </a:rPr>
              <a:t>JavaScript</a:t>
            </a:r>
          </a:p>
          <a:p>
            <a:pPr marL="457200" indent="-457200"/>
            <a:r>
              <a:rPr lang="en-US">
                <a:latin typeface="Times New Roman"/>
                <a:cs typeface="Times New Roman"/>
              </a:rPr>
              <a:t>Visual Studio Code</a:t>
            </a:r>
          </a:p>
          <a:p>
            <a:pPr marL="457200" indent="-457200"/>
            <a:r>
              <a:rPr lang="en-US" err="1">
                <a:latin typeface="Times New Roman"/>
                <a:cs typeface="Times New Roman"/>
              </a:rPr>
              <a:t>BootStrap</a:t>
            </a:r>
            <a:endParaRPr lang="en-US">
              <a:latin typeface="Times New Roman"/>
              <a:cs typeface="Times New Roman"/>
            </a:endParaRPr>
          </a:p>
          <a:p>
            <a:pPr marL="457200" indent="-457200"/>
            <a:r>
              <a:rPr lang="en-US">
                <a:latin typeface="Times New Roman"/>
                <a:cs typeface="Times New Roman"/>
              </a:rPr>
              <a:t>Cascading Style Sheet(CSS)</a:t>
            </a:r>
          </a:p>
          <a:p>
            <a:pPr marL="457200" indent="-457200"/>
            <a:endParaRPr lang="en-US"/>
          </a:p>
        </p:txBody>
      </p:sp>
      <p:pic>
        <p:nvPicPr>
          <p:cNvPr id="6" name="Picture 5" descr="Visual-studio-code icon. Free download transparent .PNG | Creazilla">
            <a:extLst>
              <a:ext uri="{FF2B5EF4-FFF2-40B4-BE49-F238E27FC236}">
                <a16:creationId xmlns:a16="http://schemas.microsoft.com/office/drawing/2014/main" id="{C72ED1FE-461B-28C4-0D43-676B4C63DA0A}"/>
              </a:ext>
            </a:extLst>
          </p:cNvPr>
          <p:cNvPicPr>
            <a:picLocks noChangeAspect="1"/>
          </p:cNvPicPr>
          <p:nvPr/>
        </p:nvPicPr>
        <p:blipFill>
          <a:blip r:embed="rId3"/>
          <a:stretch>
            <a:fillRect/>
          </a:stretch>
        </p:blipFill>
        <p:spPr>
          <a:xfrm>
            <a:off x="837096" y="5137774"/>
            <a:ext cx="1285460" cy="1209669"/>
          </a:xfrm>
          <a:prstGeom prst="rect">
            <a:avLst/>
          </a:prstGeom>
        </p:spPr>
      </p:pic>
      <p:pic>
        <p:nvPicPr>
          <p:cNvPr id="8" name="Picture 7" descr="MySQL Workbench 8.0.41 - Windows - download - instalki.pl">
            <a:extLst>
              <a:ext uri="{FF2B5EF4-FFF2-40B4-BE49-F238E27FC236}">
                <a16:creationId xmlns:a16="http://schemas.microsoft.com/office/drawing/2014/main" id="{13DE5A4D-C562-A3F6-DAA7-2FCE87EDA1F9}"/>
              </a:ext>
            </a:extLst>
          </p:cNvPr>
          <p:cNvPicPr>
            <a:picLocks noChangeAspect="1"/>
          </p:cNvPicPr>
          <p:nvPr/>
        </p:nvPicPr>
        <p:blipFill>
          <a:blip r:embed="rId4"/>
          <a:stretch>
            <a:fillRect/>
          </a:stretch>
        </p:blipFill>
        <p:spPr>
          <a:xfrm>
            <a:off x="2703442" y="5072268"/>
            <a:ext cx="1451115" cy="1362767"/>
          </a:xfrm>
          <a:prstGeom prst="rect">
            <a:avLst/>
          </a:prstGeom>
        </p:spPr>
      </p:pic>
      <p:pic>
        <p:nvPicPr>
          <p:cNvPr id="11" name="Picture 10" descr="React Logo PNG Transparent &amp; SVG Vector - Freebie Supply">
            <a:extLst>
              <a:ext uri="{FF2B5EF4-FFF2-40B4-BE49-F238E27FC236}">
                <a16:creationId xmlns:a16="http://schemas.microsoft.com/office/drawing/2014/main" id="{611B1B37-698A-48BD-9653-7FFE0551E044}"/>
              </a:ext>
            </a:extLst>
          </p:cNvPr>
          <p:cNvPicPr>
            <a:picLocks noChangeAspect="1"/>
          </p:cNvPicPr>
          <p:nvPr/>
        </p:nvPicPr>
        <p:blipFill>
          <a:blip r:embed="rId5"/>
          <a:stretch>
            <a:fillRect/>
          </a:stretch>
        </p:blipFill>
        <p:spPr>
          <a:xfrm>
            <a:off x="10190921" y="5138530"/>
            <a:ext cx="1163982" cy="1208157"/>
          </a:xfrm>
          <a:prstGeom prst="rect">
            <a:avLst/>
          </a:prstGeom>
        </p:spPr>
      </p:pic>
      <p:pic>
        <p:nvPicPr>
          <p:cNvPr id="12" name="Picture 11" descr="Bootstrap logo thumbnail transparent PNG - StickPNG">
            <a:extLst>
              <a:ext uri="{FF2B5EF4-FFF2-40B4-BE49-F238E27FC236}">
                <a16:creationId xmlns:a16="http://schemas.microsoft.com/office/drawing/2014/main" id="{C140EA87-E495-0DDA-D3C8-C4DD22A6F681}"/>
              </a:ext>
            </a:extLst>
          </p:cNvPr>
          <p:cNvPicPr>
            <a:picLocks noChangeAspect="1"/>
          </p:cNvPicPr>
          <p:nvPr/>
        </p:nvPicPr>
        <p:blipFill>
          <a:blip r:embed="rId6"/>
          <a:stretch>
            <a:fillRect/>
          </a:stretch>
        </p:blipFill>
        <p:spPr>
          <a:xfrm>
            <a:off x="8302487" y="5072270"/>
            <a:ext cx="1285461" cy="1329635"/>
          </a:xfrm>
          <a:prstGeom prst="rect">
            <a:avLst/>
          </a:prstGeom>
        </p:spPr>
      </p:pic>
      <p:grpSp>
        <p:nvGrpSpPr>
          <p:cNvPr id="16" name="Group 15">
            <a:extLst>
              <a:ext uri="{FF2B5EF4-FFF2-40B4-BE49-F238E27FC236}">
                <a16:creationId xmlns:a16="http://schemas.microsoft.com/office/drawing/2014/main" id="{0C6A9CD5-855E-9426-2326-83FD926A9A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8" y="-1736"/>
            <a:ext cx="12205744" cy="1690626"/>
            <a:chOff x="650996" y="596822"/>
            <a:chExt cx="21917646" cy="1400410"/>
          </a:xfrm>
        </p:grpSpPr>
        <p:sp>
          <p:nvSpPr>
            <p:cNvPr id="14" name="Color">
              <a:extLst>
                <a:ext uri="{FF2B5EF4-FFF2-40B4-BE49-F238E27FC236}">
                  <a16:creationId xmlns:a16="http://schemas.microsoft.com/office/drawing/2014/main" id="{F80A011E-D8F9-4A9B-558E-36943CBB0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0996" y="596822"/>
              <a:ext cx="21895703" cy="139921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lor">
              <a:extLst>
                <a:ext uri="{FF2B5EF4-FFF2-40B4-BE49-F238E27FC236}">
                  <a16:creationId xmlns:a16="http://schemas.microsoft.com/office/drawing/2014/main" id="{61F1891C-55DB-FF8B-B4BD-17E2B585B2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251" y="596952"/>
              <a:ext cx="21914391" cy="1400280"/>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FE36B3CE-A41D-1DAF-1E51-83CD697C14EF}"/>
              </a:ext>
            </a:extLst>
          </p:cNvPr>
          <p:cNvSpPr txBox="1"/>
          <p:nvPr/>
        </p:nvSpPr>
        <p:spPr>
          <a:xfrm>
            <a:off x="495300" y="285750"/>
            <a:ext cx="6379029"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4800" b="1" err="1">
                <a:solidFill>
                  <a:schemeClr val="bg1"/>
                </a:solidFill>
                <a:latin typeface="Times New Roman"/>
                <a:cs typeface="Times New Roman"/>
              </a:rPr>
              <a:t>Felhasznált</a:t>
            </a:r>
            <a:r>
              <a:rPr lang="en-US" sz="4800" b="1">
                <a:solidFill>
                  <a:schemeClr val="bg1"/>
                </a:solidFill>
                <a:latin typeface="Times New Roman"/>
                <a:cs typeface="Times New Roman"/>
              </a:rPr>
              <a:t> </a:t>
            </a:r>
            <a:r>
              <a:rPr lang="en-US" sz="4800" b="1" err="1">
                <a:solidFill>
                  <a:schemeClr val="bg1"/>
                </a:solidFill>
                <a:latin typeface="Times New Roman"/>
                <a:cs typeface="Times New Roman"/>
              </a:rPr>
              <a:t>szoftverek</a:t>
            </a:r>
            <a:endParaRPr lang="en-US" sz="4800" b="1">
              <a:solidFill>
                <a:schemeClr val="bg1"/>
              </a:solidFill>
              <a:latin typeface="Times New Roman"/>
              <a:cs typeface="Times New Roman"/>
            </a:endParaRPr>
          </a:p>
          <a:p>
            <a:endParaRPr lang="en-US"/>
          </a:p>
        </p:txBody>
      </p:sp>
    </p:spTree>
    <p:extLst>
      <p:ext uri="{BB962C8B-B14F-4D97-AF65-F5344CB8AC3E}">
        <p14:creationId xmlns:p14="http://schemas.microsoft.com/office/powerpoint/2010/main" val="1214015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Slide Background Fill">
            <a:extLst>
              <a:ext uri="{FF2B5EF4-FFF2-40B4-BE49-F238E27FC236}">
                <a16:creationId xmlns:a16="http://schemas.microsoft.com/office/drawing/2014/main" id="{F4486517-FC0B-F3D2-12CC-389BBF9B31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E14F34EB-270E-058B-FCBD-588FC5F0CD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74" name="Color Cover">
              <a:extLst>
                <a:ext uri="{FF2B5EF4-FFF2-40B4-BE49-F238E27FC236}">
                  <a16:creationId xmlns:a16="http://schemas.microsoft.com/office/drawing/2014/main" id="{7BB212BC-73C4-7CDF-8E29-8BC0A10E7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Color Cover">
              <a:extLst>
                <a:ext uri="{FF2B5EF4-FFF2-40B4-BE49-F238E27FC236}">
                  <a16:creationId xmlns:a16="http://schemas.microsoft.com/office/drawing/2014/main" id="{2CF1D211-4F29-1B26-3E10-FEC2A2160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B0FCB29C-EAA8-3554-83FD-89E33FE64E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863" y="-455"/>
            <a:ext cx="12195726" cy="6856398"/>
            <a:chOff x="-1863" y="-455"/>
            <a:chExt cx="12195726" cy="6856398"/>
          </a:xfrm>
        </p:grpSpPr>
        <p:sp>
          <p:nvSpPr>
            <p:cNvPr id="79" name="Color">
              <a:extLst>
                <a:ext uri="{FF2B5EF4-FFF2-40B4-BE49-F238E27FC236}">
                  <a16:creationId xmlns:a16="http://schemas.microsoft.com/office/drawing/2014/main" id="{693CD19D-AA26-A3B1-A705-7839F1D29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3" y="-455"/>
              <a:ext cx="12195726" cy="685639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Color">
              <a:extLst>
                <a:ext uri="{FF2B5EF4-FFF2-40B4-BE49-F238E27FC236}">
                  <a16:creationId xmlns:a16="http://schemas.microsoft.com/office/drawing/2014/main" id="{AC77200D-034D-35E7-6063-1C9332C7B9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3" y="-455"/>
              <a:ext cx="12195726" cy="6856398"/>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Group 89">
            <a:extLst>
              <a:ext uri="{FF2B5EF4-FFF2-40B4-BE49-F238E27FC236}">
                <a16:creationId xmlns:a16="http://schemas.microsoft.com/office/drawing/2014/main" id="{F72612FC-9BA4-05D8-1DC0-68E5BBB10B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83" name="Freeform: Shape 82">
              <a:extLst>
                <a:ext uri="{FF2B5EF4-FFF2-40B4-BE49-F238E27FC236}">
                  <a16:creationId xmlns:a16="http://schemas.microsoft.com/office/drawing/2014/main" id="{B843924C-04AE-4447-A95F-B9899C8329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4" name="Freeform: Shape 83">
              <a:extLst>
                <a:ext uri="{FF2B5EF4-FFF2-40B4-BE49-F238E27FC236}">
                  <a16:creationId xmlns:a16="http://schemas.microsoft.com/office/drawing/2014/main" id="{D9A6B8E9-8F9F-2DC6-5A97-614AD69469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5" name="Freeform: Shape 84">
              <a:extLst>
                <a:ext uri="{FF2B5EF4-FFF2-40B4-BE49-F238E27FC236}">
                  <a16:creationId xmlns:a16="http://schemas.microsoft.com/office/drawing/2014/main" id="{76005CF1-C1F2-BB02-BCE9-80D9E6767E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6" name="Freeform: Shape 85">
              <a:extLst>
                <a:ext uri="{FF2B5EF4-FFF2-40B4-BE49-F238E27FC236}">
                  <a16:creationId xmlns:a16="http://schemas.microsoft.com/office/drawing/2014/main" id="{81C6D3B8-9274-8E98-E47C-F542C7104A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7" name="Freeform: Shape 86">
              <a:extLst>
                <a:ext uri="{FF2B5EF4-FFF2-40B4-BE49-F238E27FC236}">
                  <a16:creationId xmlns:a16="http://schemas.microsoft.com/office/drawing/2014/main" id="{2B502885-FC3E-F939-970E-04AB2D59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8" name="Freeform: Shape 87">
              <a:extLst>
                <a:ext uri="{FF2B5EF4-FFF2-40B4-BE49-F238E27FC236}">
                  <a16:creationId xmlns:a16="http://schemas.microsoft.com/office/drawing/2014/main" id="{EAB3CA9A-152B-725E-16FC-F95AD282BC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9" name="Freeform: Shape 88">
              <a:extLst>
                <a:ext uri="{FF2B5EF4-FFF2-40B4-BE49-F238E27FC236}">
                  <a16:creationId xmlns:a16="http://schemas.microsoft.com/office/drawing/2014/main" id="{215C6593-F181-D11F-2F77-103A174EC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5013D433-18F0-73B6-6866-E7F2F303AC37}"/>
              </a:ext>
            </a:extLst>
          </p:cNvPr>
          <p:cNvSpPr>
            <a:spLocks noGrp="1"/>
          </p:cNvSpPr>
          <p:nvPr>
            <p:ph type="title"/>
          </p:nvPr>
        </p:nvSpPr>
        <p:spPr>
          <a:xfrm>
            <a:off x="1106284" y="270509"/>
            <a:ext cx="2504705" cy="451279"/>
          </a:xfrm>
        </p:spPr>
        <p:txBody>
          <a:bodyPr anchor="t">
            <a:normAutofit fontScale="90000"/>
          </a:bodyPr>
          <a:lstStyle/>
          <a:p>
            <a:r>
              <a:rPr lang="en-US" sz="3200" b="1" err="1">
                <a:solidFill>
                  <a:schemeClr val="bg1"/>
                </a:solidFill>
                <a:latin typeface="Times New Roman"/>
                <a:cs typeface="Times New Roman"/>
              </a:rPr>
              <a:t>Dokumentáció</a:t>
            </a:r>
            <a:endParaRPr lang="en-US" sz="3200" b="1">
              <a:solidFill>
                <a:schemeClr val="bg1"/>
              </a:solidFill>
              <a:latin typeface="Times New Roman"/>
              <a:cs typeface="Times New Roman"/>
            </a:endParaRPr>
          </a:p>
        </p:txBody>
      </p:sp>
      <p:pic>
        <p:nvPicPr>
          <p:cNvPr id="5" name="Picture 4">
            <a:extLst>
              <a:ext uri="{FF2B5EF4-FFF2-40B4-BE49-F238E27FC236}">
                <a16:creationId xmlns:a16="http://schemas.microsoft.com/office/drawing/2014/main" id="{A6C3E402-AEC1-F584-80E4-10D84A31938B}"/>
              </a:ext>
            </a:extLst>
          </p:cNvPr>
          <p:cNvPicPr>
            <a:picLocks noChangeAspect="1"/>
          </p:cNvPicPr>
          <p:nvPr/>
        </p:nvPicPr>
        <p:blipFill>
          <a:blip r:embed="rId3"/>
          <a:stretch>
            <a:fillRect/>
          </a:stretch>
        </p:blipFill>
        <p:spPr>
          <a:xfrm>
            <a:off x="7052565" y="1911217"/>
            <a:ext cx="1396258" cy="703614"/>
          </a:xfrm>
          <a:prstGeom prst="rect">
            <a:avLst/>
          </a:prstGeom>
        </p:spPr>
      </p:pic>
      <p:pic>
        <p:nvPicPr>
          <p:cNvPr id="3" name="Content Placeholder 2">
            <a:extLst>
              <a:ext uri="{FF2B5EF4-FFF2-40B4-BE49-F238E27FC236}">
                <a16:creationId xmlns:a16="http://schemas.microsoft.com/office/drawing/2014/main" id="{9C124B78-E3F0-C99F-8C7D-6B1365AFAC5C}"/>
              </a:ext>
            </a:extLst>
          </p:cNvPr>
          <p:cNvPicPr>
            <a:picLocks noGrp="1" noChangeAspect="1"/>
          </p:cNvPicPr>
          <p:nvPr>
            <p:ph idx="1"/>
          </p:nvPr>
        </p:nvPicPr>
        <p:blipFill>
          <a:blip r:embed="rId4"/>
          <a:stretch>
            <a:fillRect/>
          </a:stretch>
        </p:blipFill>
        <p:spPr>
          <a:xfrm>
            <a:off x="9095628" y="827439"/>
            <a:ext cx="2853896" cy="427480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a:extLst>
              <a:ext uri="{FF2B5EF4-FFF2-40B4-BE49-F238E27FC236}">
                <a16:creationId xmlns:a16="http://schemas.microsoft.com/office/drawing/2014/main" id="{FB758735-0462-E08F-7A9F-0FD9084709F7}"/>
              </a:ext>
            </a:extLst>
          </p:cNvPr>
          <p:cNvPicPr>
            <a:picLocks noChangeAspect="1"/>
          </p:cNvPicPr>
          <p:nvPr/>
        </p:nvPicPr>
        <p:blipFill>
          <a:blip r:embed="rId5"/>
          <a:stretch>
            <a:fillRect/>
          </a:stretch>
        </p:blipFill>
        <p:spPr>
          <a:xfrm>
            <a:off x="4700339" y="2611951"/>
            <a:ext cx="3681971" cy="249505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Picture 5">
            <a:extLst>
              <a:ext uri="{FF2B5EF4-FFF2-40B4-BE49-F238E27FC236}">
                <a16:creationId xmlns:a16="http://schemas.microsoft.com/office/drawing/2014/main" id="{58C83306-F85B-7D7E-9CB0-71A568F58369}"/>
              </a:ext>
            </a:extLst>
          </p:cNvPr>
          <p:cNvPicPr>
            <a:picLocks noChangeAspect="1"/>
          </p:cNvPicPr>
          <p:nvPr/>
        </p:nvPicPr>
        <p:blipFill>
          <a:blip r:embed="rId6"/>
          <a:stretch>
            <a:fillRect/>
          </a:stretch>
        </p:blipFill>
        <p:spPr>
          <a:xfrm>
            <a:off x="178237" y="831272"/>
            <a:ext cx="3938438" cy="427511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TextBox 7">
            <a:extLst>
              <a:ext uri="{FF2B5EF4-FFF2-40B4-BE49-F238E27FC236}">
                <a16:creationId xmlns:a16="http://schemas.microsoft.com/office/drawing/2014/main" id="{20AD3961-C1F0-61D1-1625-F95A3FF4A69F}"/>
              </a:ext>
            </a:extLst>
          </p:cNvPr>
          <p:cNvSpPr txBox="1"/>
          <p:nvPr/>
        </p:nvSpPr>
        <p:spPr>
          <a:xfrm>
            <a:off x="4120736" y="1686296"/>
            <a:ext cx="335477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err="1">
                <a:solidFill>
                  <a:schemeClr val="bg1"/>
                </a:solidFill>
                <a:latin typeface="Times New Roman"/>
                <a:cs typeface="Times New Roman"/>
              </a:rPr>
              <a:t>Tesztelési</a:t>
            </a:r>
            <a:r>
              <a:rPr lang="en-US">
                <a:solidFill>
                  <a:schemeClr val="bg1"/>
                </a:solidFill>
                <a:latin typeface="Times New Roman"/>
                <a:cs typeface="Times New Roman"/>
              </a:rPr>
              <a:t> </a:t>
            </a:r>
            <a:r>
              <a:rPr lang="en-US" err="1">
                <a:solidFill>
                  <a:schemeClr val="bg1"/>
                </a:solidFill>
                <a:latin typeface="Times New Roman"/>
                <a:cs typeface="Times New Roman"/>
              </a:rPr>
              <a:t>dokumentáció</a:t>
            </a:r>
            <a:endParaRPr lang="en-US">
              <a:solidFill>
                <a:schemeClr val="bg1"/>
              </a:solidFill>
              <a:latin typeface="Times New Roman"/>
              <a:cs typeface="Times New Roman"/>
            </a:endParaRPr>
          </a:p>
          <a:p>
            <a:pPr marL="285750" indent="-285750">
              <a:buFont typeface="Arial"/>
              <a:buChar char="•"/>
            </a:pPr>
            <a:r>
              <a:rPr lang="en-US" err="1">
                <a:solidFill>
                  <a:schemeClr val="bg1"/>
                </a:solidFill>
                <a:latin typeface="Times New Roman"/>
                <a:cs typeface="Times New Roman"/>
              </a:rPr>
              <a:t>Felhasználói</a:t>
            </a:r>
            <a:r>
              <a:rPr lang="en-US">
                <a:solidFill>
                  <a:schemeClr val="bg1"/>
                </a:solidFill>
                <a:latin typeface="Times New Roman"/>
                <a:cs typeface="Times New Roman"/>
              </a:rPr>
              <a:t> </a:t>
            </a:r>
            <a:r>
              <a:rPr lang="en-US" err="1">
                <a:solidFill>
                  <a:schemeClr val="bg1"/>
                </a:solidFill>
                <a:latin typeface="Times New Roman"/>
                <a:cs typeface="Times New Roman"/>
              </a:rPr>
              <a:t>dokumentáció</a:t>
            </a:r>
            <a:endParaRPr lang="en-US">
              <a:solidFill>
                <a:schemeClr val="bg1"/>
              </a:solidFill>
              <a:latin typeface="Times New Roman"/>
              <a:cs typeface="Times New Roman"/>
            </a:endParaRPr>
          </a:p>
          <a:p>
            <a:pPr marL="285750" indent="-285750">
              <a:buFont typeface="Arial"/>
              <a:buChar char="•"/>
            </a:pPr>
            <a:r>
              <a:rPr lang="en-US" err="1">
                <a:solidFill>
                  <a:schemeClr val="bg1"/>
                </a:solidFill>
                <a:latin typeface="Times New Roman"/>
                <a:cs typeface="Times New Roman"/>
              </a:rPr>
              <a:t>Fejlesztői</a:t>
            </a:r>
            <a:r>
              <a:rPr lang="en-US">
                <a:solidFill>
                  <a:schemeClr val="bg1"/>
                </a:solidFill>
                <a:latin typeface="Times New Roman"/>
                <a:cs typeface="Times New Roman"/>
              </a:rPr>
              <a:t> </a:t>
            </a:r>
            <a:r>
              <a:rPr lang="en-US" err="1">
                <a:solidFill>
                  <a:schemeClr val="bg1"/>
                </a:solidFill>
                <a:latin typeface="Times New Roman"/>
                <a:cs typeface="Times New Roman"/>
              </a:rPr>
              <a:t>dokumentáció</a:t>
            </a:r>
            <a:endParaRPr lang="en-US" u="sng">
              <a:solidFill>
                <a:schemeClr val="bg1"/>
              </a:solidFill>
              <a:latin typeface="Times New Roman"/>
              <a:cs typeface="Times New Roman"/>
            </a:endParaRPr>
          </a:p>
        </p:txBody>
      </p:sp>
    </p:spTree>
    <p:extLst>
      <p:ext uri="{BB962C8B-B14F-4D97-AF65-F5344CB8AC3E}">
        <p14:creationId xmlns:p14="http://schemas.microsoft.com/office/powerpoint/2010/main" val="2947761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useBgFill="1">
        <p:nvSpPr>
          <p:cNvPr id="37" name="Slide Background Fill">
            <a:extLst>
              <a:ext uri="{FF2B5EF4-FFF2-40B4-BE49-F238E27FC236}">
                <a16:creationId xmlns:a16="http://schemas.microsoft.com/office/drawing/2014/main" id="{03AF1C04-3FEF-41BD-BB84-2F263765B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094DE5E8-C080-45A4-B2F4-8FE7D8F8EE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31" name="Color Cover">
              <a:extLst>
                <a:ext uri="{FF2B5EF4-FFF2-40B4-BE49-F238E27FC236}">
                  <a16:creationId xmlns:a16="http://schemas.microsoft.com/office/drawing/2014/main" id="{1FAC8321-8295-4F58-80B8-C1A774606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olor Cover">
              <a:extLst>
                <a:ext uri="{FF2B5EF4-FFF2-40B4-BE49-F238E27FC236}">
                  <a16:creationId xmlns:a16="http://schemas.microsoft.com/office/drawing/2014/main" id="{2BE89D78-556E-4C9E-A234-78B085023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9A28EBCD-582B-4E3B-AB95-15EA16034C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863" y="-455"/>
            <a:ext cx="12195726" cy="6856398"/>
            <a:chOff x="-1863" y="-455"/>
            <a:chExt cx="12195726" cy="6856398"/>
          </a:xfrm>
        </p:grpSpPr>
        <p:sp>
          <p:nvSpPr>
            <p:cNvPr id="35" name="Color">
              <a:extLst>
                <a:ext uri="{FF2B5EF4-FFF2-40B4-BE49-F238E27FC236}">
                  <a16:creationId xmlns:a16="http://schemas.microsoft.com/office/drawing/2014/main" id="{49E29E18-2832-4FBD-901C-97986DBD0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3" y="-455"/>
              <a:ext cx="12195726" cy="685639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olor">
              <a:extLst>
                <a:ext uri="{FF2B5EF4-FFF2-40B4-BE49-F238E27FC236}">
                  <a16:creationId xmlns:a16="http://schemas.microsoft.com/office/drawing/2014/main" id="{7327E470-287A-4E1E-8A04-A3596DBD9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022" y="-455"/>
              <a:ext cx="12184841" cy="6856398"/>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grpSp>
      <p:grpSp>
        <p:nvGrpSpPr>
          <p:cNvPr id="38" name="Group 37">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52" cy="6858000"/>
            <a:chOff x="0" y="0"/>
            <a:chExt cx="12188952" cy="6858000"/>
          </a:xfrm>
        </p:grpSpPr>
        <p:sp>
          <p:nvSpPr>
            <p:cNvPr id="39" name="Freeform: Shape 38">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0" name="Freeform: Shape 39">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1" name="Freeform: Shape 40">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2" name="Freeform: Shape 41">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3" name="Freeform: Shape 42">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4" name="Freeform: Shape 43">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5" name="Freeform: Shape 44">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C5EB99FF-B6E8-4701-8802-CE7E56E047FC}"/>
              </a:ext>
            </a:extLst>
          </p:cNvPr>
          <p:cNvSpPr>
            <a:spLocks noGrp="1"/>
          </p:cNvSpPr>
          <p:nvPr>
            <p:ph type="title"/>
          </p:nvPr>
        </p:nvSpPr>
        <p:spPr>
          <a:xfrm>
            <a:off x="3646523" y="4228222"/>
            <a:ext cx="2326312" cy="912981"/>
          </a:xfrm>
        </p:spPr>
        <p:txBody>
          <a:bodyPr anchor="b">
            <a:normAutofit fontScale="90000"/>
          </a:bodyPr>
          <a:lstStyle/>
          <a:p>
            <a:r>
              <a:rPr lang="en-US" sz="4800" b="1">
                <a:solidFill>
                  <a:schemeClr val="bg1"/>
                </a:solidFill>
                <a:latin typeface="Times New Roman"/>
                <a:cs typeface="Times New Roman"/>
              </a:rPr>
              <a:t>Backend</a:t>
            </a:r>
          </a:p>
        </p:txBody>
      </p:sp>
      <p:sp>
        <p:nvSpPr>
          <p:cNvPr id="15" name="TextBox 14">
            <a:extLst>
              <a:ext uri="{FF2B5EF4-FFF2-40B4-BE49-F238E27FC236}">
                <a16:creationId xmlns:a16="http://schemas.microsoft.com/office/drawing/2014/main" id="{94623407-5A07-2424-E5AC-82979C77187D}"/>
              </a:ext>
            </a:extLst>
          </p:cNvPr>
          <p:cNvSpPr txBox="1"/>
          <p:nvPr/>
        </p:nvSpPr>
        <p:spPr>
          <a:xfrm>
            <a:off x="3356759" y="5044043"/>
            <a:ext cx="3052948"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n-US" sz="2800">
                <a:solidFill>
                  <a:schemeClr val="bg1"/>
                </a:solidFill>
                <a:latin typeface="Times New Roman"/>
                <a:cs typeface="Times New Roman"/>
              </a:rPr>
              <a:t>API-k</a:t>
            </a:r>
          </a:p>
          <a:p>
            <a:pPr marL="285750" indent="-285750">
              <a:buFont typeface="Arial"/>
              <a:buChar char="•"/>
            </a:pPr>
            <a:r>
              <a:rPr lang="en-US" sz="2800" err="1">
                <a:solidFill>
                  <a:schemeClr val="bg1"/>
                </a:solidFill>
                <a:latin typeface="Times New Roman"/>
                <a:cs typeface="Times New Roman"/>
              </a:rPr>
              <a:t>Kapcsolat</a:t>
            </a:r>
            <a:endParaRPr lang="en-US" sz="2800">
              <a:solidFill>
                <a:schemeClr val="bg1"/>
              </a:solidFill>
              <a:latin typeface="Times New Roman"/>
              <a:cs typeface="Times New Roman"/>
            </a:endParaRPr>
          </a:p>
          <a:p>
            <a:pPr marL="285750" indent="-285750">
              <a:buFont typeface="Arial"/>
              <a:buChar char="•"/>
            </a:pPr>
            <a:r>
              <a:rPr lang="en-US" sz="2800" err="1">
                <a:solidFill>
                  <a:schemeClr val="bg1"/>
                </a:solidFill>
                <a:latin typeface="Times New Roman"/>
                <a:cs typeface="Times New Roman"/>
              </a:rPr>
              <a:t>Lekérdezések</a:t>
            </a:r>
            <a:endParaRPr lang="en-US" sz="2800">
              <a:solidFill>
                <a:schemeClr val="bg1"/>
              </a:solidFill>
              <a:latin typeface="Times New Roman"/>
              <a:cs typeface="Times New Roman"/>
            </a:endParaRPr>
          </a:p>
          <a:p>
            <a:pPr marL="285750" indent="-285750">
              <a:buFont typeface="Arial"/>
              <a:buChar char="•"/>
            </a:pPr>
            <a:r>
              <a:rPr lang="en-US" sz="2800">
                <a:solidFill>
                  <a:schemeClr val="bg1"/>
                </a:solidFill>
                <a:latin typeface="Times New Roman"/>
                <a:cs typeface="Times New Roman"/>
              </a:rPr>
              <a:t>MySQL</a:t>
            </a:r>
          </a:p>
        </p:txBody>
      </p:sp>
      <p:pic>
        <p:nvPicPr>
          <p:cNvPr id="4" name="Kép 3">
            <a:extLst>
              <a:ext uri="{FF2B5EF4-FFF2-40B4-BE49-F238E27FC236}">
                <a16:creationId xmlns:a16="http://schemas.microsoft.com/office/drawing/2014/main" id="{945FD68B-AE51-778F-24CE-7884FAFF8DC6}"/>
              </a:ext>
            </a:extLst>
          </p:cNvPr>
          <p:cNvPicPr>
            <a:picLocks noChangeAspect="1"/>
          </p:cNvPicPr>
          <p:nvPr/>
        </p:nvPicPr>
        <p:blipFill>
          <a:blip r:embed="rId3"/>
          <a:stretch>
            <a:fillRect/>
          </a:stretch>
        </p:blipFill>
        <p:spPr>
          <a:xfrm>
            <a:off x="977390" y="102476"/>
            <a:ext cx="4798932" cy="360603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0" name="Kép 9">
            <a:extLst>
              <a:ext uri="{FF2B5EF4-FFF2-40B4-BE49-F238E27FC236}">
                <a16:creationId xmlns:a16="http://schemas.microsoft.com/office/drawing/2014/main" id="{A711B56E-056D-358B-4B2B-F72BF31F07F8}"/>
              </a:ext>
            </a:extLst>
          </p:cNvPr>
          <p:cNvPicPr>
            <a:picLocks noChangeAspect="1"/>
          </p:cNvPicPr>
          <p:nvPr/>
        </p:nvPicPr>
        <p:blipFill>
          <a:blip r:embed="rId4"/>
          <a:stretch>
            <a:fillRect/>
          </a:stretch>
        </p:blipFill>
        <p:spPr>
          <a:xfrm>
            <a:off x="544626" y="4532900"/>
            <a:ext cx="2267266" cy="14765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Kép 12">
            <a:extLst>
              <a:ext uri="{FF2B5EF4-FFF2-40B4-BE49-F238E27FC236}">
                <a16:creationId xmlns:a16="http://schemas.microsoft.com/office/drawing/2014/main" id="{2E4AEA64-EB70-62F4-E762-9F3B9A05ACE7}"/>
              </a:ext>
            </a:extLst>
          </p:cNvPr>
          <p:cNvPicPr>
            <a:picLocks noChangeAspect="1"/>
          </p:cNvPicPr>
          <p:nvPr/>
        </p:nvPicPr>
        <p:blipFill>
          <a:blip r:embed="rId5"/>
          <a:stretch>
            <a:fillRect/>
          </a:stretch>
        </p:blipFill>
        <p:spPr>
          <a:xfrm>
            <a:off x="6775418" y="2441381"/>
            <a:ext cx="5345984" cy="423193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026650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53"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57" name="Freeform: Shape 56">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8" name="Freeform: Shape 57">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9" name="Freeform: Shape 58">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0" name="Freeform: Shape 59">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1" name="Freeform: Shape 60">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7" name="Freeform: Shape 86">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3" name="Freeform: Shape 62">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645808AC-7931-80C1-6DE8-580788A094ED}"/>
              </a:ext>
            </a:extLst>
          </p:cNvPr>
          <p:cNvSpPr>
            <a:spLocks noGrp="1"/>
          </p:cNvSpPr>
          <p:nvPr>
            <p:ph type="title"/>
          </p:nvPr>
        </p:nvSpPr>
        <p:spPr>
          <a:xfrm>
            <a:off x="9651645" y="409118"/>
            <a:ext cx="3586654" cy="1027466"/>
          </a:xfrm>
        </p:spPr>
        <p:txBody>
          <a:bodyPr anchor="b">
            <a:normAutofit/>
          </a:bodyPr>
          <a:lstStyle/>
          <a:p>
            <a:r>
              <a:rPr lang="en-US" sz="4800" b="1">
                <a:solidFill>
                  <a:schemeClr val="bg1"/>
                </a:solidFill>
                <a:latin typeface="Times New Roman"/>
                <a:cs typeface="Times New Roman"/>
              </a:rPr>
              <a:t>Frontend</a:t>
            </a:r>
          </a:p>
        </p:txBody>
      </p:sp>
      <p:sp>
        <p:nvSpPr>
          <p:cNvPr id="9" name="Content Placeholder 8">
            <a:extLst>
              <a:ext uri="{FF2B5EF4-FFF2-40B4-BE49-F238E27FC236}">
                <a16:creationId xmlns:a16="http://schemas.microsoft.com/office/drawing/2014/main" id="{246902E0-1983-5444-3AA5-E1A5BAE93B92}"/>
              </a:ext>
            </a:extLst>
          </p:cNvPr>
          <p:cNvSpPr>
            <a:spLocks noGrp="1"/>
          </p:cNvSpPr>
          <p:nvPr>
            <p:ph idx="1"/>
          </p:nvPr>
        </p:nvSpPr>
        <p:spPr>
          <a:xfrm>
            <a:off x="9652330" y="1434729"/>
            <a:ext cx="2727366" cy="2650034"/>
          </a:xfrm>
        </p:spPr>
        <p:txBody>
          <a:bodyPr vert="horz" lIns="91440" tIns="45720" rIns="91440" bIns="45720" rtlCol="0" anchor="t">
            <a:normAutofit/>
          </a:bodyPr>
          <a:lstStyle/>
          <a:p>
            <a:r>
              <a:rPr lang="en-US">
                <a:solidFill>
                  <a:schemeClr val="bg1"/>
                </a:solidFill>
                <a:latin typeface="Times New Roman"/>
                <a:cs typeface="Times New Roman"/>
              </a:rPr>
              <a:t>React</a:t>
            </a:r>
          </a:p>
          <a:p>
            <a:r>
              <a:rPr lang="en-US">
                <a:solidFill>
                  <a:schemeClr val="bg1"/>
                </a:solidFill>
                <a:latin typeface="Times New Roman"/>
                <a:cs typeface="Times New Roman"/>
              </a:rPr>
              <a:t>Bootstrap</a:t>
            </a:r>
          </a:p>
          <a:p>
            <a:r>
              <a:rPr lang="en-US">
                <a:solidFill>
                  <a:schemeClr val="bg1"/>
                </a:solidFill>
                <a:latin typeface="Times New Roman"/>
                <a:cs typeface="Times New Roman"/>
              </a:rPr>
              <a:t>Axios</a:t>
            </a:r>
          </a:p>
          <a:p>
            <a:endParaRPr lang="en-US">
              <a:solidFill>
                <a:schemeClr val="bg1"/>
              </a:solidFill>
            </a:endParaRPr>
          </a:p>
        </p:txBody>
      </p:sp>
      <p:pic>
        <p:nvPicPr>
          <p:cNvPr id="10" name="Kép 9">
            <a:extLst>
              <a:ext uri="{FF2B5EF4-FFF2-40B4-BE49-F238E27FC236}">
                <a16:creationId xmlns:a16="http://schemas.microsoft.com/office/drawing/2014/main" id="{6521460C-F493-0B25-79AE-2039FFB634B3}"/>
              </a:ext>
            </a:extLst>
          </p:cNvPr>
          <p:cNvPicPr>
            <a:picLocks noChangeAspect="1"/>
          </p:cNvPicPr>
          <p:nvPr/>
        </p:nvPicPr>
        <p:blipFill>
          <a:blip r:embed="rId3"/>
          <a:stretch>
            <a:fillRect/>
          </a:stretch>
        </p:blipFill>
        <p:spPr>
          <a:xfrm>
            <a:off x="3898886" y="1661173"/>
            <a:ext cx="2528594" cy="35356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Kép 11">
            <a:extLst>
              <a:ext uri="{FF2B5EF4-FFF2-40B4-BE49-F238E27FC236}">
                <a16:creationId xmlns:a16="http://schemas.microsoft.com/office/drawing/2014/main" id="{A3424731-860C-B765-3D59-D334C1E59F6D}"/>
              </a:ext>
            </a:extLst>
          </p:cNvPr>
          <p:cNvPicPr>
            <a:picLocks noChangeAspect="1"/>
          </p:cNvPicPr>
          <p:nvPr/>
        </p:nvPicPr>
        <p:blipFill>
          <a:blip r:embed="rId4"/>
          <a:stretch>
            <a:fillRect/>
          </a:stretch>
        </p:blipFill>
        <p:spPr>
          <a:xfrm>
            <a:off x="613015" y="118449"/>
            <a:ext cx="2482731" cy="39663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Kép 13">
            <a:extLst>
              <a:ext uri="{FF2B5EF4-FFF2-40B4-BE49-F238E27FC236}">
                <a16:creationId xmlns:a16="http://schemas.microsoft.com/office/drawing/2014/main" id="{8217F6D5-7DDC-6787-7713-A414C5CD6F15}"/>
              </a:ext>
            </a:extLst>
          </p:cNvPr>
          <p:cNvPicPr>
            <a:picLocks noChangeAspect="1"/>
          </p:cNvPicPr>
          <p:nvPr/>
        </p:nvPicPr>
        <p:blipFill>
          <a:blip r:embed="rId5"/>
          <a:stretch>
            <a:fillRect/>
          </a:stretch>
        </p:blipFill>
        <p:spPr>
          <a:xfrm>
            <a:off x="7028818" y="3195587"/>
            <a:ext cx="5028189" cy="358541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030695416"/>
      </p:ext>
    </p:extLst>
  </p:cSld>
  <p:clrMapOvr>
    <a:masterClrMapping/>
  </p:clrMapOvr>
</p:sld>
</file>

<file path=ppt/theme/theme1.xml><?xml version="1.0" encoding="utf-8"?>
<a:theme xmlns:a="http://schemas.openxmlformats.org/drawingml/2006/main" name="Office-té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Words>3096</Words>
  <Application>Microsoft Office PowerPoint</Application>
  <PresentationFormat>Szélesvásznú</PresentationFormat>
  <Paragraphs>232</Paragraphs>
  <Slides>14</Slides>
  <Notes>13</Notes>
  <HiddenSlides>0</HiddenSlides>
  <MMClips>0</MMClips>
  <ScaleCrop>false</ScaleCrop>
  <HeadingPairs>
    <vt:vector size="6" baseType="variant">
      <vt:variant>
        <vt:lpstr>Használt betűtípusok</vt:lpstr>
      </vt:variant>
      <vt:variant>
        <vt:i4>6</vt:i4>
      </vt:variant>
      <vt:variant>
        <vt:lpstr>Téma</vt:lpstr>
      </vt:variant>
      <vt:variant>
        <vt:i4>1</vt:i4>
      </vt:variant>
      <vt:variant>
        <vt:lpstr>Diacímek</vt:lpstr>
      </vt:variant>
      <vt:variant>
        <vt:i4>14</vt:i4>
      </vt:variant>
    </vt:vector>
  </HeadingPairs>
  <TitlesOfParts>
    <vt:vector size="21" baseType="lpstr">
      <vt:lpstr>Aptos</vt:lpstr>
      <vt:lpstr>Aptos Display</vt:lpstr>
      <vt:lpstr>Arial</vt:lpstr>
      <vt:lpstr>Calibri</vt:lpstr>
      <vt:lpstr>Roboto</vt:lpstr>
      <vt:lpstr>Times New Roman</vt:lpstr>
      <vt:lpstr>Office-téma</vt:lpstr>
      <vt:lpstr>Scratch 'N Spin Records</vt:lpstr>
      <vt:lpstr>Bevezetés</vt:lpstr>
      <vt:lpstr>Feladat kiosztás</vt:lpstr>
      <vt:lpstr>Backend modulok</vt:lpstr>
      <vt:lpstr>Frontend modulok</vt:lpstr>
      <vt:lpstr>PowerPoint-bemutató</vt:lpstr>
      <vt:lpstr>Dokumentáció</vt:lpstr>
      <vt:lpstr>Backend</vt:lpstr>
      <vt:lpstr>Frontend</vt:lpstr>
      <vt:lpstr>Pages</vt:lpstr>
      <vt:lpstr>Responsiveness</vt:lpstr>
      <vt:lpstr>Testing</vt:lpstr>
      <vt:lpstr>Future plans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Scratch 'N Spin Records</dc:title>
  <dc:creator/>
  <cp:lastModifiedBy>Oláh Gergő 397</cp:lastModifiedBy>
  <cp:revision>22</cp:revision>
  <dcterms:created xsi:type="dcterms:W3CDTF">2025-03-28T09:05:10Z</dcterms:created>
  <dcterms:modified xsi:type="dcterms:W3CDTF">2025-04-15T10:26:46Z</dcterms:modified>
</cp:coreProperties>
</file>